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73" r:id="rId6"/>
  </p:sldMasterIdLst>
  <p:notesMasterIdLst>
    <p:notesMasterId r:id="rId30"/>
  </p:notesMasterIdLst>
  <p:handoutMasterIdLst>
    <p:handoutMasterId r:id="rId31"/>
  </p:handoutMasterIdLst>
  <p:sldIdLst>
    <p:sldId id="278" r:id="rId7"/>
    <p:sldId id="293" r:id="rId8"/>
    <p:sldId id="299" r:id="rId9"/>
    <p:sldId id="302" r:id="rId10"/>
    <p:sldId id="303" r:id="rId11"/>
    <p:sldId id="272" r:id="rId12"/>
    <p:sldId id="274" r:id="rId13"/>
    <p:sldId id="256" r:id="rId14"/>
    <p:sldId id="267" r:id="rId15"/>
    <p:sldId id="259" r:id="rId16"/>
    <p:sldId id="271" r:id="rId17"/>
    <p:sldId id="263" r:id="rId18"/>
    <p:sldId id="258" r:id="rId19"/>
    <p:sldId id="257" r:id="rId20"/>
    <p:sldId id="268" r:id="rId21"/>
    <p:sldId id="269" r:id="rId22"/>
    <p:sldId id="260" r:id="rId23"/>
    <p:sldId id="265" r:id="rId24"/>
    <p:sldId id="266" r:id="rId25"/>
    <p:sldId id="273" r:id="rId26"/>
    <p:sldId id="304" r:id="rId27"/>
    <p:sldId id="301" r:id="rId28"/>
    <p:sldId id="30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507DC-2527-EB45-A1C6-5AD4A9DD1776}" v="9" dt="2025-04-07T07:51:15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93767" autoAdjust="0"/>
  </p:normalViewPr>
  <p:slideViewPr>
    <p:cSldViewPr snapToGrid="0" showGuides="1">
      <p:cViewPr varScale="1">
        <p:scale>
          <a:sx n="119" d="100"/>
          <a:sy n="119" d="100"/>
        </p:scale>
        <p:origin x="9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jnhoud, N.W.H. (Niels)" userId="af2888ce-7856-46c5-9712-309b499b62b6" providerId="ADAL" clId="{C65507DC-2527-EB45-A1C6-5AD4A9DD1776}"/>
    <pc:docChg chg="undo custSel addSld delSld modSld delMainMaster">
      <pc:chgData name="Wijnhoud, N.W.H. (Niels)" userId="af2888ce-7856-46c5-9712-309b499b62b6" providerId="ADAL" clId="{C65507DC-2527-EB45-A1C6-5AD4A9DD1776}" dt="2025-04-07T07:51:20.058" v="101" actId="207"/>
      <pc:docMkLst>
        <pc:docMk/>
      </pc:docMkLst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56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57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58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59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0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3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5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6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7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8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69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71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72"/>
        </pc:sldMkLst>
      </pc:sldChg>
      <pc:sldChg chg="add del">
        <pc:chgData name="Wijnhoud, N.W.H. (Niels)" userId="af2888ce-7856-46c5-9712-309b499b62b6" providerId="ADAL" clId="{C65507DC-2527-EB45-A1C6-5AD4A9DD1776}" dt="2025-04-07T07:45:37.644" v="19"/>
        <pc:sldMkLst>
          <pc:docMk/>
          <pc:sldMk cId="0" sldId="273"/>
        </pc:sldMkLst>
      </pc:sldChg>
      <pc:sldChg chg="modSp add del mod">
        <pc:chgData name="Wijnhoud, N.W.H. (Niels)" userId="af2888ce-7856-46c5-9712-309b499b62b6" providerId="ADAL" clId="{C65507DC-2527-EB45-A1C6-5AD4A9DD1776}" dt="2025-04-07T07:45:37.644" v="19"/>
        <pc:sldMkLst>
          <pc:docMk/>
          <pc:sldMk cId="1285016777" sldId="274"/>
        </pc:sldMkLst>
        <pc:spChg chg="mod">
          <ac:chgData name="Wijnhoud, N.W.H. (Niels)" userId="af2888ce-7856-46c5-9712-309b499b62b6" providerId="ADAL" clId="{C65507DC-2527-EB45-A1C6-5AD4A9DD1776}" dt="2025-04-07T07:45:37.574" v="18"/>
          <ac:spMkLst>
            <pc:docMk/>
            <pc:sldMk cId="1285016777" sldId="274"/>
            <ac:spMk id="3" creationId="{108C9BEA-08B8-69F3-5D17-E77F7ACB49BB}"/>
          </ac:spMkLst>
        </pc:spChg>
      </pc:sldChg>
      <pc:sldChg chg="modSp mod">
        <pc:chgData name="Wijnhoud, N.W.H. (Niels)" userId="af2888ce-7856-46c5-9712-309b499b62b6" providerId="ADAL" clId="{C65507DC-2527-EB45-A1C6-5AD4A9DD1776}" dt="2025-04-07T07:46:57.505" v="33" actId="20577"/>
        <pc:sldMkLst>
          <pc:docMk/>
          <pc:sldMk cId="80806926" sldId="293"/>
        </pc:sldMkLst>
        <pc:spChg chg="mod">
          <ac:chgData name="Wijnhoud, N.W.H. (Niels)" userId="af2888ce-7856-46c5-9712-309b499b62b6" providerId="ADAL" clId="{C65507DC-2527-EB45-A1C6-5AD4A9DD1776}" dt="2025-04-07T07:46:57.505" v="33" actId="20577"/>
          <ac:spMkLst>
            <pc:docMk/>
            <pc:sldMk cId="80806926" sldId="293"/>
            <ac:spMk id="3" creationId="{00000000-0000-0000-0000-000000000000}"/>
          </ac:spMkLst>
        </pc:spChg>
      </pc:sldChg>
      <pc:sldChg chg="modSp mod">
        <pc:chgData name="Wijnhoud, N.W.H. (Niels)" userId="af2888ce-7856-46c5-9712-309b499b62b6" providerId="ADAL" clId="{C65507DC-2527-EB45-A1C6-5AD4A9DD1776}" dt="2025-04-07T07:50:16.928" v="86" actId="20577"/>
        <pc:sldMkLst>
          <pc:docMk/>
          <pc:sldMk cId="1014303859" sldId="299"/>
        </pc:sldMkLst>
        <pc:spChg chg="mod">
          <ac:chgData name="Wijnhoud, N.W.H. (Niels)" userId="af2888ce-7856-46c5-9712-309b499b62b6" providerId="ADAL" clId="{C65507DC-2527-EB45-A1C6-5AD4A9DD1776}" dt="2025-04-07T07:50:16.928" v="86" actId="20577"/>
          <ac:spMkLst>
            <pc:docMk/>
            <pc:sldMk cId="1014303859" sldId="299"/>
            <ac:spMk id="3" creationId="{00000000-0000-0000-0000-000000000000}"/>
          </ac:spMkLst>
        </pc:spChg>
      </pc:sldChg>
      <pc:sldChg chg="modSp add mod">
        <pc:chgData name="Wijnhoud, N.W.H. (Niels)" userId="af2888ce-7856-46c5-9712-309b499b62b6" providerId="ADAL" clId="{C65507DC-2527-EB45-A1C6-5AD4A9DD1776}" dt="2025-04-07T07:50:43.573" v="93" actId="207"/>
        <pc:sldMkLst>
          <pc:docMk/>
          <pc:sldMk cId="2870394396" sldId="302"/>
        </pc:sldMkLst>
        <pc:spChg chg="mod">
          <ac:chgData name="Wijnhoud, N.W.H. (Niels)" userId="af2888ce-7856-46c5-9712-309b499b62b6" providerId="ADAL" clId="{C65507DC-2527-EB45-A1C6-5AD4A9DD1776}" dt="2025-04-07T07:50:43.573" v="93" actId="207"/>
          <ac:spMkLst>
            <pc:docMk/>
            <pc:sldMk cId="2870394396" sldId="302"/>
            <ac:spMk id="3" creationId="{7185DB6F-78B8-A3A9-08E8-8EE2A2DFA80A}"/>
          </ac:spMkLst>
        </pc:spChg>
      </pc:sldChg>
      <pc:sldChg chg="del">
        <pc:chgData name="Wijnhoud, N.W.H. (Niels)" userId="af2888ce-7856-46c5-9712-309b499b62b6" providerId="ADAL" clId="{C65507DC-2527-EB45-A1C6-5AD4A9DD1776}" dt="2025-04-07T07:50:22.294" v="87" actId="2696"/>
        <pc:sldMkLst>
          <pc:docMk/>
          <pc:sldMk cId="3286693611" sldId="302"/>
        </pc:sldMkLst>
      </pc:sldChg>
      <pc:sldChg chg="del">
        <pc:chgData name="Wijnhoud, N.W.H. (Niels)" userId="af2888ce-7856-46c5-9712-309b499b62b6" providerId="ADAL" clId="{C65507DC-2527-EB45-A1C6-5AD4A9DD1776}" dt="2025-04-07T07:50:22.821" v="88" actId="2696"/>
        <pc:sldMkLst>
          <pc:docMk/>
          <pc:sldMk cId="22431502" sldId="303"/>
        </pc:sldMkLst>
      </pc:sldChg>
      <pc:sldChg chg="modSp add mod">
        <pc:chgData name="Wijnhoud, N.W.H. (Niels)" userId="af2888ce-7856-46c5-9712-309b499b62b6" providerId="ADAL" clId="{C65507DC-2527-EB45-A1C6-5AD4A9DD1776}" dt="2025-04-07T07:50:58.587" v="96" actId="207"/>
        <pc:sldMkLst>
          <pc:docMk/>
          <pc:sldMk cId="901672849" sldId="303"/>
        </pc:sldMkLst>
        <pc:spChg chg="mod">
          <ac:chgData name="Wijnhoud, N.W.H. (Niels)" userId="af2888ce-7856-46c5-9712-309b499b62b6" providerId="ADAL" clId="{C65507DC-2527-EB45-A1C6-5AD4A9DD1776}" dt="2025-04-07T07:50:58.587" v="96" actId="207"/>
          <ac:spMkLst>
            <pc:docMk/>
            <pc:sldMk cId="901672849" sldId="303"/>
            <ac:spMk id="3" creationId="{6EF227ED-A3A0-5D09-4BAB-0DA9A3BAB3CF}"/>
          </ac:spMkLst>
        </pc:spChg>
      </pc:sldChg>
      <pc:sldChg chg="del">
        <pc:chgData name="Wijnhoud, N.W.H. (Niels)" userId="af2888ce-7856-46c5-9712-309b499b62b6" providerId="ADAL" clId="{C65507DC-2527-EB45-A1C6-5AD4A9DD1776}" dt="2025-04-07T07:50:23.570" v="89" actId="2696"/>
        <pc:sldMkLst>
          <pc:docMk/>
          <pc:sldMk cId="153712454" sldId="304"/>
        </pc:sldMkLst>
      </pc:sldChg>
      <pc:sldChg chg="modSp add mod">
        <pc:chgData name="Wijnhoud, N.W.H. (Niels)" userId="af2888ce-7856-46c5-9712-309b499b62b6" providerId="ADAL" clId="{C65507DC-2527-EB45-A1C6-5AD4A9DD1776}" dt="2025-04-07T07:51:20.058" v="101" actId="207"/>
        <pc:sldMkLst>
          <pc:docMk/>
          <pc:sldMk cId="653632651" sldId="304"/>
        </pc:sldMkLst>
        <pc:spChg chg="mod">
          <ac:chgData name="Wijnhoud, N.W.H. (Niels)" userId="af2888ce-7856-46c5-9712-309b499b62b6" providerId="ADAL" clId="{C65507DC-2527-EB45-A1C6-5AD4A9DD1776}" dt="2025-04-07T07:51:20.058" v="101" actId="207"/>
          <ac:spMkLst>
            <pc:docMk/>
            <pc:sldMk cId="653632651" sldId="304"/>
            <ac:spMk id="3" creationId="{FEB2AFE7-FE9C-2613-00E0-A7E8E4837BA6}"/>
          </ac:spMkLst>
        </pc:spChg>
      </pc:sldChg>
      <pc:sldChg chg="add del">
        <pc:chgData name="Wijnhoud, N.W.H. (Niels)" userId="af2888ce-7856-46c5-9712-309b499b62b6" providerId="ADAL" clId="{C65507DC-2527-EB45-A1C6-5AD4A9DD1776}" dt="2025-04-07T07:51:15.949" v="99"/>
        <pc:sldMkLst>
          <pc:docMk/>
          <pc:sldMk cId="1653672568" sldId="304"/>
        </pc:sldMkLst>
      </pc:sldChg>
      <pc:sldChg chg="add del">
        <pc:chgData name="Wijnhoud, N.W.H. (Niels)" userId="af2888ce-7856-46c5-9712-309b499b62b6" providerId="ADAL" clId="{C65507DC-2527-EB45-A1C6-5AD4A9DD1776}" dt="2025-04-07T07:51:10.200" v="97" actId="2696"/>
        <pc:sldMkLst>
          <pc:docMk/>
          <pc:sldMk cId="2490927969" sldId="304"/>
        </pc:sldMkLst>
      </pc:sldChg>
      <pc:sldMasterChg chg="del">
        <pc:chgData name="Wijnhoud, N.W.H. (Niels)" userId="af2888ce-7856-46c5-9712-309b499b62b6" providerId="ADAL" clId="{C65507DC-2527-EB45-A1C6-5AD4A9DD1776}" dt="2025-04-07T07:45:26.303" v="14" actId="2696"/>
        <pc:sldMasterMkLst>
          <pc:docMk/>
          <pc:sldMasterMk cId="2233271495" sldId="2147483673"/>
        </pc:sldMasterMkLst>
      </pc:sldMasterChg>
    </pc:docChg>
  </pc:docChgLst>
  <pc:docChgLst>
    <pc:chgData name="Wijnhoud, N.W.H. (Niels)" userId="af2888ce-7856-46c5-9712-309b499b62b6" providerId="ADAL" clId="{F529F2F5-2D9A-1245-A827-DC4C5A92897A}"/>
    <pc:docChg chg="undo custSel addSld delSld modSld delMainMaster">
      <pc:chgData name="Wijnhoud, N.W.H. (Niels)" userId="af2888ce-7856-46c5-9712-309b499b62b6" providerId="ADAL" clId="{F529F2F5-2D9A-1245-A827-DC4C5A92897A}" dt="2024-03-26T12:13:19.290" v="339" actId="207"/>
      <pc:docMkLst>
        <pc:docMk/>
      </pc:docMkLst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56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57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58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59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0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3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5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6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7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8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69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71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72"/>
        </pc:sldMkLst>
      </pc:sldChg>
      <pc:sldChg chg="add del">
        <pc:chgData name="Wijnhoud, N.W.H. (Niels)" userId="af2888ce-7856-46c5-9712-309b499b62b6" providerId="ADAL" clId="{F529F2F5-2D9A-1245-A827-DC4C5A92897A}" dt="2024-03-26T12:02:11.388" v="271"/>
        <pc:sldMkLst>
          <pc:docMk/>
          <pc:sldMk cId="0" sldId="273"/>
        </pc:sldMkLst>
      </pc:sldChg>
      <pc:sldChg chg="modSp mod">
        <pc:chgData name="Wijnhoud, N.W.H. (Niels)" userId="af2888ce-7856-46c5-9712-309b499b62b6" providerId="ADAL" clId="{F529F2F5-2D9A-1245-A827-DC4C5A92897A}" dt="2024-03-26T11:57:28.309" v="73" actId="2711"/>
        <pc:sldMkLst>
          <pc:docMk/>
          <pc:sldMk cId="80806926" sldId="293"/>
        </pc:sldMkLst>
      </pc:sldChg>
      <pc:sldChg chg="modSp mod">
        <pc:chgData name="Wijnhoud, N.W.H. (Niels)" userId="af2888ce-7856-46c5-9712-309b499b62b6" providerId="ADAL" clId="{F529F2F5-2D9A-1245-A827-DC4C5A92897A}" dt="2024-03-26T12:00:21.145" v="241" actId="20577"/>
        <pc:sldMkLst>
          <pc:docMk/>
          <pc:sldMk cId="1014303859" sldId="299"/>
        </pc:sldMkLst>
      </pc:sldChg>
      <pc:sldChg chg="modSp mod">
        <pc:chgData name="Wijnhoud, N.W.H. (Niels)" userId="af2888ce-7856-46c5-9712-309b499b62b6" providerId="ADAL" clId="{F529F2F5-2D9A-1245-A827-DC4C5A92897A}" dt="2024-03-26T12:00:35.999" v="242" actId="2711"/>
        <pc:sldMkLst>
          <pc:docMk/>
          <pc:sldMk cId="1271601839" sldId="301"/>
        </pc:sldMkLst>
      </pc:sldChg>
      <pc:sldChg chg="modSp add del mod modTransition">
        <pc:chgData name="Wijnhoud, N.W.H. (Niels)" userId="af2888ce-7856-46c5-9712-309b499b62b6" providerId="ADAL" clId="{F529F2F5-2D9A-1245-A827-DC4C5A92897A}" dt="2024-03-26T12:06:09.415" v="328" actId="2696"/>
        <pc:sldMkLst>
          <pc:docMk/>
          <pc:sldMk cId="1739415384" sldId="302"/>
        </pc:sldMkLst>
      </pc:sldChg>
      <pc:sldChg chg="modSp add mod">
        <pc:chgData name="Wijnhoud, N.W.H. (Niels)" userId="af2888ce-7856-46c5-9712-309b499b62b6" providerId="ADAL" clId="{F529F2F5-2D9A-1245-A827-DC4C5A92897A}" dt="2024-03-26T12:07:20.752" v="330" actId="207"/>
        <pc:sldMkLst>
          <pc:docMk/>
          <pc:sldMk cId="3286693611" sldId="302"/>
        </pc:sldMkLst>
      </pc:sldChg>
      <pc:sldChg chg="modSp add mod">
        <pc:chgData name="Wijnhoud, N.W.H. (Niels)" userId="af2888ce-7856-46c5-9712-309b499b62b6" providerId="ADAL" clId="{F529F2F5-2D9A-1245-A827-DC4C5A92897A}" dt="2024-03-26T12:07:37.204" v="333" actId="207"/>
        <pc:sldMkLst>
          <pc:docMk/>
          <pc:sldMk cId="22431502" sldId="303"/>
        </pc:sldMkLst>
      </pc:sldChg>
      <pc:sldChg chg="modSp add del mod">
        <pc:chgData name="Wijnhoud, N.W.H. (Niels)" userId="af2888ce-7856-46c5-9712-309b499b62b6" providerId="ADAL" clId="{F529F2F5-2D9A-1245-A827-DC4C5A92897A}" dt="2024-03-26T12:05:52.768" v="320"/>
        <pc:sldMkLst>
          <pc:docMk/>
          <pc:sldMk cId="1166749066" sldId="303"/>
        </pc:sldMkLst>
      </pc:sldChg>
      <pc:sldChg chg="modSp add mod">
        <pc:chgData name="Wijnhoud, N.W.H. (Niels)" userId="af2888ce-7856-46c5-9712-309b499b62b6" providerId="ADAL" clId="{F529F2F5-2D9A-1245-A827-DC4C5A92897A}" dt="2024-03-26T12:13:19.290" v="339" actId="207"/>
        <pc:sldMkLst>
          <pc:docMk/>
          <pc:sldMk cId="153712454" sldId="304"/>
        </pc:sldMkLst>
      </pc:sldChg>
      <pc:sldChg chg="add del">
        <pc:chgData name="Wijnhoud, N.W.H. (Niels)" userId="af2888ce-7856-46c5-9712-309b499b62b6" providerId="ADAL" clId="{F529F2F5-2D9A-1245-A827-DC4C5A92897A}" dt="2024-03-26T12:13:10.486" v="335"/>
        <pc:sldMkLst>
          <pc:docMk/>
          <pc:sldMk cId="447752746" sldId="304"/>
        </pc:sldMkLst>
      </pc:sldChg>
      <pc:sldChg chg="add del">
        <pc:chgData name="Wijnhoud, N.W.H. (Niels)" userId="af2888ce-7856-46c5-9712-309b499b62b6" providerId="ADAL" clId="{F529F2F5-2D9A-1245-A827-DC4C5A92897A}" dt="2024-03-26T12:13:15.612" v="337"/>
        <pc:sldMkLst>
          <pc:docMk/>
          <pc:sldMk cId="3448390271" sldId="304"/>
        </pc:sldMkLst>
      </pc:sldChg>
      <pc:sldMasterChg chg="del delSldLayout">
        <pc:chgData name="Wijnhoud, N.W.H. (Niels)" userId="af2888ce-7856-46c5-9712-309b499b62b6" providerId="ADAL" clId="{F529F2F5-2D9A-1245-A827-DC4C5A92897A}" dt="2024-03-26T12:02:03.192" v="268" actId="2696"/>
        <pc:sldMasterMkLst>
          <pc:docMk/>
          <pc:sldMasterMk cId="1254293743" sldId="2147483673"/>
        </pc:sldMasterMkLst>
        <pc:sldLayoutChg chg="del">
          <pc:chgData name="Wijnhoud, N.W.H. (Niels)" userId="af2888ce-7856-46c5-9712-309b499b62b6" providerId="ADAL" clId="{F529F2F5-2D9A-1245-A827-DC4C5A92897A}" dt="2024-03-26T12:02:03.188" v="257" actId="2696"/>
          <pc:sldLayoutMkLst>
            <pc:docMk/>
            <pc:sldMasterMk cId="1254293743" sldId="2147483673"/>
            <pc:sldLayoutMk cId="6209395" sldId="2147483674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88" v="258" actId="2696"/>
          <pc:sldLayoutMkLst>
            <pc:docMk/>
            <pc:sldMasterMk cId="1254293743" sldId="2147483673"/>
            <pc:sldLayoutMk cId="4291800752" sldId="2147483675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88" v="259" actId="2696"/>
          <pc:sldLayoutMkLst>
            <pc:docMk/>
            <pc:sldMasterMk cId="1254293743" sldId="2147483673"/>
            <pc:sldLayoutMk cId="3926263164" sldId="2147483676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89" v="260" actId="2696"/>
          <pc:sldLayoutMkLst>
            <pc:docMk/>
            <pc:sldMasterMk cId="1254293743" sldId="2147483673"/>
            <pc:sldLayoutMk cId="631781501" sldId="2147483677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89" v="261" actId="2696"/>
          <pc:sldLayoutMkLst>
            <pc:docMk/>
            <pc:sldMasterMk cId="1254293743" sldId="2147483673"/>
            <pc:sldLayoutMk cId="2094577719" sldId="2147483678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0" v="262" actId="2696"/>
          <pc:sldLayoutMkLst>
            <pc:docMk/>
            <pc:sldMasterMk cId="1254293743" sldId="2147483673"/>
            <pc:sldLayoutMk cId="3316394514" sldId="2147483679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0" v="263" actId="2696"/>
          <pc:sldLayoutMkLst>
            <pc:docMk/>
            <pc:sldMasterMk cId="1254293743" sldId="2147483673"/>
            <pc:sldLayoutMk cId="4126042894" sldId="2147483680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0" v="264" actId="2696"/>
          <pc:sldLayoutMkLst>
            <pc:docMk/>
            <pc:sldMasterMk cId="1254293743" sldId="2147483673"/>
            <pc:sldLayoutMk cId="949090777" sldId="2147483681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1" v="265" actId="2696"/>
          <pc:sldLayoutMkLst>
            <pc:docMk/>
            <pc:sldMasterMk cId="1254293743" sldId="2147483673"/>
            <pc:sldLayoutMk cId="220262145" sldId="2147483682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1" v="266" actId="2696"/>
          <pc:sldLayoutMkLst>
            <pc:docMk/>
            <pc:sldMasterMk cId="1254293743" sldId="2147483673"/>
            <pc:sldLayoutMk cId="4001096526" sldId="2147483683"/>
          </pc:sldLayoutMkLst>
        </pc:sldLayoutChg>
        <pc:sldLayoutChg chg="del">
          <pc:chgData name="Wijnhoud, N.W.H. (Niels)" userId="af2888ce-7856-46c5-9712-309b499b62b6" providerId="ADAL" clId="{F529F2F5-2D9A-1245-A827-DC4C5A92897A}" dt="2024-03-26T12:02:03.191" v="267" actId="2696"/>
          <pc:sldLayoutMkLst>
            <pc:docMk/>
            <pc:sldMasterMk cId="1254293743" sldId="2147483673"/>
            <pc:sldLayoutMk cId="3693203952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D8DA-04D4-3B4C-ABD0-7492331A9D32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18957-72CC-004A-8178-88667ED93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31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B838F9D-4E35-F5B2-1FCD-3D33B9220B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9A5E4E-428F-4787-BC85-F264F3C14B9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F02A40BC-E5CC-ABD5-6C72-2E219E0B27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DF3C94A1-2485-AFDC-C957-98A7105786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8C95B0A-5E06-6DA6-31EA-43579CCC4E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5CB0E5-FF44-4C97-9888-984BA2089DDC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9C461BBD-AA99-3C01-F89B-A6AC57E333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504BE0AB-0F8D-7A11-5F7E-C499AFE57A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EF9E745-DBDB-7B11-967B-C5B9AF2F3E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C371BC-50EF-4C14-8ED3-86480561373E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EEA68738-3885-B5B6-A2C4-BABB95636D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2825CE4-564B-B37B-A8A2-D319E78452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30A8557-190B-7A4F-2838-5D5BE6C3EF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EE34C19-776D-4498-BA67-3B9673C93095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713F347E-CCE0-3357-1D03-88F331A65A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D6D3C42-B3EE-29F0-D97B-7815E2DED5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BBC19C7-9652-9B8B-EB56-3E6BE978A6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684364C-17AF-423B-AF76-77A4DD12B0DA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5A3D3663-C01D-BBED-7E8F-2C668C983E9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8B0BF2B5-4210-BA19-7C1A-E9C2F7B59B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34D1F49-29B1-9577-3BC8-532AA08A30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AE4F15-0543-41DD-9C59-41439E7E080E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FA0A5011-2B5D-71D7-CCAD-4A3508D3A4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6BACC42-300B-038B-D6F1-D4D086A359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B50A686-8A66-9079-7CAE-D712ACFA44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532F18-87D5-4B3A-9A2D-CE77DC831249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2D72A5ED-4AD2-2F6A-F47B-4D2C5679FF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0DEA398F-A059-92C8-E1C8-37951D271F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BCCBF2E-5A82-DD89-FE14-3ABBD2A70D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11ED501-721B-4DC8-85A8-4DBBEC2BD6E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5DB2B0FA-B052-80E3-DB6D-0B3A7C2E20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F4859A1D-8BDA-24F7-F6F5-80DC3E3232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10AD254-16C5-C055-B258-2680F739FF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F62849-F624-4392-BCAE-737261DED308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553" name="Text Box 1">
            <a:extLst>
              <a:ext uri="{FF2B5EF4-FFF2-40B4-BE49-F238E27FC236}">
                <a16:creationId xmlns:a16="http://schemas.microsoft.com/office/drawing/2014/main" id="{305D5A41-AA87-C238-7106-0A8A122F3A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FD424E63-1FC9-329E-AB4B-3BA7306000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51E6602-21F7-BA1F-86CB-DD4A11D319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8C2841-179E-4593-8845-F572AAA0BF11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52019142-7E40-A126-5EBB-D76743E4DA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174E0A23-8600-7641-8E29-52A5D314BA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BA608B-7AA2-4F64-8AB5-050AD8E75E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79" y="214217"/>
            <a:ext cx="6335996" cy="6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10EC5D-7A38-4C89-A030-CF60B6ED6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54" y="184620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EA6930-B7EB-4B93-A0BA-255AE7D37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7" y="232715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94B138-B85D-B4B0-A4D4-7B5B609C7B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6183-EC5E-449A-8F18-90EBFCD375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486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D32221-1C89-5D95-F216-870565DEA3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A5D48-488D-4CEE-933F-361BE383B0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226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A62AA7-2132-4792-012C-55C33FB47F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E9E06-94CA-4D36-ACDF-7EB7EEB9E64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122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16001" y="2133600"/>
            <a:ext cx="4976284" cy="342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5484" y="2133600"/>
            <a:ext cx="4978400" cy="342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5C22EA-4B1D-1AB0-09BF-B63E566DB6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F9772-43B8-4B82-A7F4-F0BC508DEE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883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D7582E-873F-A49D-F5E9-26F5E65E77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02B8B-0B60-4E1E-9536-D548E145CE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15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4D3642-8115-6EFD-8AC7-B9690D0B45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9B7F-1133-4782-B519-7E401F0D2A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043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E4D796-ABAC-5B99-9804-02240A9C6B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E6CE8-3A88-49C2-864F-A5AA17748BE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2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B7F34-9FD1-9696-0B82-A6DBEBAF35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267CE-33B5-4BDD-8CCF-A68819F9EE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698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D44B0-8BB3-8198-6BFF-A02415F8F1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51E7-F7AD-4B96-B2A3-0695D7FCF12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929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5421D-CA88-15DB-0612-07769C49BD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01D87-AA71-49EE-AF15-BC5757B43BF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3959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36001" y="762000"/>
            <a:ext cx="2537884" cy="4799013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16000" y="762000"/>
            <a:ext cx="7416800" cy="4799013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852A75-2327-EC68-3041-0E5D754FEC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0496C-D713-4029-A7BD-B42BF68340A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219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E9495B-AFD0-4944-9CFA-3FC8919A04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77" y="214217"/>
            <a:ext cx="6336000" cy="6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2E8295-812C-4E48-B878-5F672863EB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52" y="184620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8C7385-E78A-4CB0-A1B9-A8BE8122A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5" y="232715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07-04-2025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07-04-2025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0" r:id="rId5"/>
    <p:sldLayoutId id="2147483662" r:id="rId6"/>
    <p:sldLayoutId id="2147483661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07-04-2025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39B7297-08C3-4DE9-D810-B37373E3A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762001"/>
            <a:ext cx="10157884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BC36DBE-1EA3-759A-0540-A04FDE6B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1" y="2133600"/>
            <a:ext cx="10157884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E8BB736A-4DD3-AF35-CB34-3E3CB0B04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nl-NL" sz="1800"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E4EE4255-7119-A077-3E1C-A1A94AB0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nl-NL" sz="1800"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886F78-FBBE-7F0D-C445-A68C9318F8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1"/>
            <a:ext cx="253788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8D970E0-6CF6-42CE-869E-4069209FDBA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EEBE15"/>
          </a:solidFill>
          <a:latin typeface="+mj-lt"/>
          <a:ea typeface="MS PGothic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EEBE15"/>
          </a:solidFill>
          <a:latin typeface="Verdana" charset="0"/>
          <a:ea typeface="MS PGothic" pitchFamily="34" charset="-128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EEBE15"/>
          </a:solidFill>
          <a:latin typeface="Verdana" charset="0"/>
          <a:ea typeface="MS PGothic" pitchFamily="34" charset="-128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EEBE15"/>
          </a:solidFill>
          <a:latin typeface="Verdana" charset="0"/>
          <a:ea typeface="MS PGothic" pitchFamily="34" charset="-128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EEBE15"/>
          </a:solidFill>
          <a:latin typeface="Verdana" charset="0"/>
          <a:ea typeface="MS PGothic" pitchFamily="34" charset="-128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EBE15"/>
          </a:solidFill>
          <a:latin typeface="Verdana" charset="0"/>
          <a:ea typeface="ＭＳ Ｐゴシック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EBE15"/>
          </a:solidFill>
          <a:latin typeface="Verdana" charset="0"/>
          <a:ea typeface="ＭＳ Ｐゴシック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EBE15"/>
          </a:solidFill>
          <a:latin typeface="Verdana" charset="0"/>
          <a:ea typeface="ＭＳ Ｐゴシック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EEBE15"/>
          </a:solidFill>
          <a:latin typeface="Verdana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Times New Roman" charset="0"/>
          <a:ea typeface="MS PGothic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Times New Roman" charset="0"/>
          <a:ea typeface="MS PGothic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Times New Roman" charset="0"/>
          <a:ea typeface="MS PGothic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ongerenloket@oss.nl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interact.nu/inspiratie/goed-voor-jezelf-zorgen-hoo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amen-veilig.nl/nieuws/bouwen-aan-de-toekomst-tijd-nemen-om-tijd-te-maken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5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6C10EA8A-129E-D5E9-BB41-C3EC2B1C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76200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400" dirty="0">
                <a:solidFill>
                  <a:srgbClr val="00B0EE"/>
                </a:solidFill>
                <a:latin typeface="Verdana" charset="0"/>
                <a:cs typeface="Microsoft YaHei" charset="0"/>
              </a:rPr>
              <a:t>Aanmelding </a:t>
            </a:r>
            <a:r>
              <a:rPr lang="nl-NL" sz="4400" dirty="0" err="1">
                <a:solidFill>
                  <a:srgbClr val="00B0EE"/>
                </a:solidFill>
                <a:latin typeface="Verdana" charset="0"/>
                <a:cs typeface="Microsoft YaHei" charset="0"/>
              </a:rPr>
              <a:t>doelgroepregister</a:t>
            </a:r>
            <a:r>
              <a:rPr lang="nl-NL" sz="4400" dirty="0">
                <a:solidFill>
                  <a:srgbClr val="00B0EE"/>
                </a:solidFill>
                <a:latin typeface="Verdana" charset="0"/>
                <a:cs typeface="Microsoft YaHei" charset="0"/>
              </a:rPr>
              <a:t> 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E8ED88B6-0BB7-28B5-E1A3-512EF135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16832"/>
            <a:ext cx="7620000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Jongeren vanuit het Praktijkonderwijs en VSO worden door het UWV zonder inhoudelijke toetsing opgenomen in het </a:t>
            </a:r>
            <a:r>
              <a:rPr lang="nl-NL" dirty="0" err="1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doelgroepregister</a:t>
            </a: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, als zij daarvoor worden </a:t>
            </a:r>
            <a:r>
              <a:rPr lang="nl-NL" u="sng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aangemeld   </a:t>
            </a:r>
            <a:endParaRPr lang="nl-NL" dirty="0">
              <a:solidFill>
                <a:srgbClr val="FFFFFF"/>
              </a:solidFill>
              <a:latin typeface="Goudy Old Style" panose="02020502050305020303" pitchFamily="18" charset="0"/>
              <a:cs typeface="Microsoft YaHei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charset="0"/>
              <a:buChar char="–"/>
              <a:defRPr/>
            </a:pPr>
            <a:endParaRPr lang="nl-NL" dirty="0">
              <a:solidFill>
                <a:srgbClr val="FFFFFF"/>
              </a:solidFill>
              <a:latin typeface="Goudy Old Style" panose="02020502050305020303" pitchFamily="18" charset="0"/>
              <a:cs typeface="Microsoft YaHei" charset="0"/>
            </a:endParaRP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Voordelen voor werkgever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Voordelen voor de werknemer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charset="0"/>
              <a:buChar char="–"/>
              <a:defRPr/>
            </a:pPr>
            <a:endParaRPr lang="nl-NL" dirty="0">
              <a:solidFill>
                <a:srgbClr val="FFFFFF"/>
              </a:solidFill>
              <a:latin typeface="TheMix-Italic" panose="02000500000000000000" pitchFamily="2" charset="0"/>
              <a:cs typeface="Microsoft YaHei" charset="0"/>
            </a:endParaRPr>
          </a:p>
          <a:p>
            <a:pPr marL="0" indent="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dirty="0">
                <a:solidFill>
                  <a:srgbClr val="FFFFFF"/>
                </a:solidFill>
                <a:latin typeface="TheMix-Italic" panose="02000500000000000000" pitchFamily="2" charset="0"/>
                <a:cs typeface="Microsoft YaHei" charset="0"/>
              </a:rPr>
              <a:t>Hulp daardoor ook later mogelijk</a:t>
            </a:r>
          </a:p>
          <a:p>
            <a:pPr marL="0" indent="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nl-NL" dirty="0">
              <a:solidFill>
                <a:srgbClr val="FFFFFF"/>
              </a:solidFill>
              <a:latin typeface="Verdana" charset="0"/>
              <a:cs typeface="Microsoft YaHei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D78E26-613F-E0B6-EF71-9492A1B75CEA}"/>
              </a:ext>
            </a:extLst>
          </p:cNvPr>
          <p:cNvSpPr txBox="1"/>
          <p:nvPr/>
        </p:nvSpPr>
        <p:spPr>
          <a:xfrm>
            <a:off x="3215680" y="335699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7FA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En hoe meld ik me dan aan?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hoek 1">
            <a:extLst>
              <a:ext uri="{FF2B5EF4-FFF2-40B4-BE49-F238E27FC236}">
                <a16:creationId xmlns:a16="http://schemas.microsoft.com/office/drawing/2014/main" id="{409D19DE-EA72-BC7D-11EE-E5E9EDEE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692696"/>
            <a:ext cx="77057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nl-NL" altLang="nl-NL" sz="4000" dirty="0">
                <a:solidFill>
                  <a:srgbClr val="00AAE6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Uitstroom Werk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nl-NL" altLang="nl-NL" sz="4000" dirty="0">
                <a:solidFill>
                  <a:srgbClr val="00AAE6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met hulp gemeente</a:t>
            </a:r>
            <a:br>
              <a:rPr lang="nl-NL" altLang="nl-NL" sz="3200" dirty="0">
                <a:solidFill>
                  <a:srgbClr val="EEBE1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nl-NL" altLang="nl-NL" sz="3200" dirty="0">
              <a:solidFill>
                <a:srgbClr val="EEBE15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3" name="Rechthoek 2">
            <a:extLst>
              <a:ext uri="{FF2B5EF4-FFF2-40B4-BE49-F238E27FC236}">
                <a16:creationId xmlns:a16="http://schemas.microsoft.com/office/drawing/2014/main" id="{FCF32100-3B85-634F-8B04-73815D72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3" y="2159030"/>
            <a:ext cx="77755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defTabSz="449263" fontAlgn="base"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Goudy Old Style" panose="02020502050305020303" pitchFamily="18" charset="0"/>
              </a:rPr>
              <a:t>Jongerenconsulent blijft het proces volgen </a:t>
            </a:r>
          </a:p>
          <a:p>
            <a:pPr defTabSz="449263" fontAlgn="base"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Goudy Old Style" panose="02020502050305020303" pitchFamily="18" charset="0"/>
              </a:rPr>
              <a:t>Loonkostensubsidie (LKS)</a:t>
            </a:r>
          </a:p>
          <a:p>
            <a:pPr defTabSz="449263" fontAlgn="base"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Goudy Old Style" panose="02020502050305020303" pitchFamily="18" charset="0"/>
              </a:rPr>
              <a:t>Jobcoaching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115A2-F0E0-ACD9-2913-C08490D2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3717032"/>
            <a:ext cx="2242170" cy="2242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DB96AEA7-97AE-9F44-A557-A70BFE8D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773113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altLang="nl-NL" sz="3600" dirty="0">
                <a:solidFill>
                  <a:srgbClr val="00AAE6"/>
                </a:solidFill>
                <a:latin typeface="TheMix-Italic" panose="02000500000000000000" pitchFamily="2" charset="0"/>
              </a:rPr>
              <a:t>Jongerenconsulent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altLang="nl-NL" sz="3600" dirty="0">
                <a:solidFill>
                  <a:srgbClr val="00AAE6"/>
                </a:solidFill>
                <a:latin typeface="TheMix-Italic" panose="02000500000000000000" pitchFamily="2" charset="0"/>
              </a:rPr>
              <a:t>blijft het proces volgen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4CC430C-7950-A664-A1BB-C8F519E2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988840"/>
            <a:ext cx="7620000" cy="20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Ondersteunt waar nodig 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Zet eventueel de nodige hulpmiddelen in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Beschikbaar voor het stellen van vragen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FFFFFF"/>
              </a:solidFill>
              <a:latin typeface="Verdana" charset="0"/>
              <a:cs typeface="Microsoft YaHei" charset="0"/>
            </a:endParaRP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rgbClr val="FFFFFF"/>
              </a:solidFill>
              <a:latin typeface="Verdana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DCD99382-DBF3-FC86-E3BF-814843B2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690564"/>
            <a:ext cx="8280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000" dirty="0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Loonkostensubsidie (</a:t>
            </a:r>
            <a:r>
              <a:rPr lang="nl-NL" sz="4000" dirty="0" err="1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lks</a:t>
            </a:r>
            <a:r>
              <a:rPr lang="nl-NL" sz="4000" dirty="0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)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0A330D77-7812-3CDD-7A47-C0EB685B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543723"/>
            <a:ext cx="77755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De werknemer heeft meer uitleg of tijd nodig om werk goed te doen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Loonwaardemeting</a:t>
            </a:r>
            <a:endParaRPr lang="nl-NL" sz="2000" dirty="0">
              <a:solidFill>
                <a:srgbClr val="FFFFFF"/>
              </a:solidFill>
              <a:latin typeface="Goudy Old Style" panose="02020502050305020303" pitchFamily="18" charset="0"/>
              <a:cs typeface="Microsoft YaHei" charset="0"/>
            </a:endParaRP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De werknemer krijgt wel het volledig minimumloon of cao-loon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De werkgever ontvangt loonkostensubsidie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Dit kan bij alle werkgevers na overleg met de gemeente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7968D9CC-93AF-E23D-0F66-1B0AC825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9906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400" dirty="0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Jobcoaching</a:t>
            </a:r>
            <a:r>
              <a:rPr lang="nl-NL" sz="3200" dirty="0">
                <a:solidFill>
                  <a:srgbClr val="EEBE15"/>
                </a:solidFill>
                <a:latin typeface="Verdana" charset="0"/>
                <a:cs typeface="Microsoft YaHei" charset="0"/>
              </a:rPr>
              <a:t> 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044A89F-AD49-BA5C-B67F-A9594006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762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Begeleiding van de werknemer en werkgever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Doel: werk behouden en vaardigheden verbeteren</a:t>
            </a:r>
          </a:p>
          <a:p>
            <a:pPr marL="342900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nl-NL" dirty="0">
              <a:solidFill>
                <a:srgbClr val="FFFFFF"/>
              </a:solidFill>
              <a:latin typeface="Verdana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hoek 1">
            <a:extLst>
              <a:ext uri="{FF2B5EF4-FFF2-40B4-BE49-F238E27FC236}">
                <a16:creationId xmlns:a16="http://schemas.microsoft.com/office/drawing/2014/main" id="{C0CF15C2-C622-396F-E974-7711A9EB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566033"/>
            <a:ext cx="76327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nl-NL" altLang="nl-NL" sz="4400" dirty="0">
                <a:solidFill>
                  <a:srgbClr val="00AAE6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Werkleerlijnen IBN </a:t>
            </a:r>
            <a:br>
              <a:rPr lang="nl-NL" altLang="nl-NL" sz="3200" dirty="0">
                <a:solidFill>
                  <a:srgbClr val="EEBE1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nl-NL" altLang="nl-NL" sz="3200" dirty="0">
              <a:solidFill>
                <a:srgbClr val="EEBE15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" name="Rechthoek 2">
            <a:extLst>
              <a:ext uri="{FF2B5EF4-FFF2-40B4-BE49-F238E27FC236}">
                <a16:creationId xmlns:a16="http://schemas.microsoft.com/office/drawing/2014/main" id="{5829B363-F348-7DF5-EA0C-F89079AD5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6" y="1196976"/>
            <a:ext cx="669552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dirty="0">
                <a:latin typeface="TheMix-Italic" panose="02000500000000000000" pitchFamily="2" charset="0"/>
              </a:rPr>
              <a:t>Dienstverband en leren in de praktijk</a:t>
            </a:r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nl-NL" altLang="nl-NL" sz="1800" dirty="0">
              <a:latin typeface="Goudy Old Style" panose="02020502050305020303" pitchFamily="18" charset="0"/>
            </a:endParaRPr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sz="2000" dirty="0">
                <a:latin typeface="TheMix-Italic" panose="02000500000000000000" pitchFamily="2" charset="0"/>
              </a:rPr>
              <a:t>Medewerker: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Kwekerij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Co-</a:t>
            </a:r>
            <a:r>
              <a:rPr lang="nl-NL" altLang="nl-NL" sz="1800" dirty="0" err="1">
                <a:latin typeface="Goudy Old Style" panose="02020502050305020303" pitchFamily="18" charset="0"/>
              </a:rPr>
              <a:t>packing</a:t>
            </a:r>
            <a:r>
              <a:rPr lang="nl-NL" altLang="nl-NL" sz="1800" dirty="0">
                <a:latin typeface="Goudy Old Style" panose="02020502050305020303" pitchFamily="18" charset="0"/>
              </a:rPr>
              <a:t> (in-, om- en verpakken)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Assemblage en montage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Groenvoorziening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Schoonmaak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Logistiek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 err="1">
                <a:latin typeface="Goudy Old Style" panose="02020502050305020303" pitchFamily="18" charset="0"/>
              </a:rPr>
              <a:t>Hospitality</a:t>
            </a:r>
            <a:r>
              <a:rPr lang="nl-NL" altLang="nl-NL" sz="1800" dirty="0">
                <a:latin typeface="Goudy Old Style" panose="02020502050305020303" pitchFamily="18" charset="0"/>
              </a:rPr>
              <a:t> - locatie Uden (gastvrouw/gastheer)</a:t>
            </a:r>
          </a:p>
          <a:p>
            <a:pPr marL="342900" indent="-34290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latin typeface="Goudy Old Style" panose="02020502050305020303" pitchFamily="18" charset="0"/>
              </a:rPr>
              <a:t>In oprichting; detailhandel (bij kringloopbedrijven)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hoek 1">
            <a:extLst>
              <a:ext uri="{FF2B5EF4-FFF2-40B4-BE49-F238E27FC236}">
                <a16:creationId xmlns:a16="http://schemas.microsoft.com/office/drawing/2014/main" id="{54CC6013-9FC1-0BFA-F319-B06352F9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765175"/>
            <a:ext cx="46803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nl-NL" altLang="nl-NL" sz="4400" dirty="0">
                <a:solidFill>
                  <a:srgbClr val="00AAE6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Uitstroom naar werk zonder hulp</a:t>
            </a:r>
            <a:br>
              <a:rPr lang="nl-NL" altLang="nl-NL" sz="3200" dirty="0">
                <a:solidFill>
                  <a:srgbClr val="EEBE1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nl-NL" altLang="nl-NL" sz="3200" dirty="0">
              <a:solidFill>
                <a:srgbClr val="EEBE15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Rechthoek 2">
            <a:extLst>
              <a:ext uri="{FF2B5EF4-FFF2-40B4-BE49-F238E27FC236}">
                <a16:creationId xmlns:a16="http://schemas.microsoft.com/office/drawing/2014/main" id="{B63688F3-0596-370D-5EB4-22C7C241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185" y="2456882"/>
            <a:ext cx="7848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sz="2000" dirty="0">
                <a:latin typeface="Walbaum Text" panose="02070503080703020303" pitchFamily="18" charset="0"/>
              </a:rPr>
              <a:t>Later toch hulp nodig? Zoals bijvoorbeeld </a:t>
            </a:r>
            <a:r>
              <a:rPr lang="nl-NL" altLang="nl-NL" sz="2000" dirty="0" err="1">
                <a:latin typeface="Walbaum Text" panose="02070503080703020303" pitchFamily="18" charset="0"/>
              </a:rPr>
              <a:t>jobcoaching</a:t>
            </a:r>
            <a:r>
              <a:rPr lang="nl-NL" altLang="nl-NL" sz="2000" dirty="0">
                <a:latin typeface="Walbaum Text" panose="02070503080703020303" pitchFamily="18" charset="0"/>
              </a:rPr>
              <a:t>? Dat kan!</a:t>
            </a: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en-US" altLang="nl-NL" sz="2000" dirty="0">
              <a:latin typeface="Goudy Old Style" panose="02020502050305020303" pitchFamily="18" charset="0"/>
            </a:endParaRP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en-US" altLang="nl-NL" sz="2000" dirty="0">
              <a:latin typeface="Goudy Old Style" panose="02020502050305020303" pitchFamily="18" charset="0"/>
            </a:endParaRP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en-US" altLang="nl-NL" sz="1800" dirty="0">
                <a:solidFill>
                  <a:srgbClr val="BDEEFF"/>
                </a:solidFill>
                <a:latin typeface="Walbaum Text" panose="02070503080703020303" pitchFamily="18" charset="0"/>
              </a:rPr>
              <a:t>Sta je dan al in het </a:t>
            </a:r>
            <a:r>
              <a:rPr lang="en-US" altLang="nl-NL" sz="1800" dirty="0" err="1">
                <a:solidFill>
                  <a:srgbClr val="BDEEFF"/>
                </a:solidFill>
                <a:latin typeface="Walbaum Text" panose="02070503080703020303" pitchFamily="18" charset="0"/>
              </a:rPr>
              <a:t>doelgroepregister</a:t>
            </a:r>
            <a:r>
              <a:rPr lang="en-US" altLang="nl-NL" sz="1800" dirty="0">
                <a:solidFill>
                  <a:srgbClr val="BDEEFF"/>
                </a:solidFill>
                <a:latin typeface="Walbaum Text" panose="02070503080703020303" pitchFamily="18" charset="0"/>
              </a:rPr>
              <a:t>? Dat </a:t>
            </a:r>
            <a:r>
              <a:rPr lang="en-US" altLang="nl-NL" sz="1800" dirty="0" err="1">
                <a:solidFill>
                  <a:srgbClr val="BDEEFF"/>
                </a:solidFill>
                <a:latin typeface="Walbaum Text" panose="02070503080703020303" pitchFamily="18" charset="0"/>
              </a:rPr>
              <a:t>helpt</a:t>
            </a:r>
            <a:r>
              <a:rPr lang="en-US" altLang="nl-NL" sz="1800" dirty="0">
                <a:solidFill>
                  <a:srgbClr val="BDEEFF"/>
                </a:solidFill>
                <a:latin typeface="Walbaum Text" panose="02070503080703020303" pitchFamily="18" charset="0"/>
              </a:rPr>
              <a:t>!</a:t>
            </a: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en-US" altLang="nl-NL" dirty="0"/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dirty="0"/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dirty="0"/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nl-NL" alt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1A2D44D-1088-2892-5980-79A64813651B}"/>
              </a:ext>
            </a:extLst>
          </p:cNvPr>
          <p:cNvSpPr txBox="1"/>
          <p:nvPr/>
        </p:nvSpPr>
        <p:spPr>
          <a:xfrm rot="21308024">
            <a:off x="1943881" y="2711941"/>
            <a:ext cx="6048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FFFFFF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 </a:t>
            </a:r>
            <a:r>
              <a:rPr lang="en-US" altLang="nl-NL" sz="2400" dirty="0">
                <a:solidFill>
                  <a:srgbClr val="007FAC"/>
                </a:solidFill>
                <a:latin typeface="Goudy Old Style" panose="02020502050305020303" pitchFamily="18" charset="0"/>
                <a:ea typeface="MS PGothic" panose="020B0600070205080204" pitchFamily="34" charset="-128"/>
              </a:rPr>
              <a:t>Neem dan contact op met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37CBFF"/>
                </a:solidFill>
                <a:latin typeface="Goudy Old Style" panose="02020502050305020303" pitchFamily="18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Jongerenloket@oss.nl</a:t>
            </a:r>
            <a:endParaRPr lang="nl-NL" sz="2400" dirty="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8F2995B8-D9B0-C92F-989C-42E4CEC2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908721"/>
            <a:ext cx="7620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3600" dirty="0">
                <a:solidFill>
                  <a:srgbClr val="00B0EE"/>
                </a:solidFill>
                <a:latin typeface="TheMix-Italic" panose="02000500000000000000" pitchFamily="2" charset="0"/>
                <a:cs typeface="Microsoft YaHei" charset="0"/>
              </a:rPr>
              <a:t>Geen werk of vervolgscholing…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br>
              <a:rPr lang="nl-NL" sz="2800" dirty="0">
                <a:solidFill>
                  <a:srgbClr val="EEBE15"/>
                </a:solidFill>
                <a:latin typeface="Verdana" charset="0"/>
                <a:cs typeface="Microsoft YaHei" charset="0"/>
              </a:rPr>
            </a:br>
            <a:endParaRPr lang="nl-NL" sz="28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92384E4E-1893-3119-F08B-BEE7D17A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0" y="1916832"/>
            <a:ext cx="6330280" cy="27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De werkzoekende zoekt zelf intensief naar werk via eigen netwerk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De gemeente kan helpen met zoeken naar werk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School helpt met het zoeken naar werk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Onderzoeken mogelijkheden bij IBN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934EDF-1FF4-1E33-F9AC-A96FDF0F12CB}"/>
              </a:ext>
            </a:extLst>
          </p:cNvPr>
          <p:cNvSpPr txBox="1"/>
          <p:nvPr/>
        </p:nvSpPr>
        <p:spPr>
          <a:xfrm>
            <a:off x="7896200" y="12539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FFFFFF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Wat nu?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BD7C79B4-0941-5C1A-7A83-8B81DF2F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000" dirty="0">
                <a:solidFill>
                  <a:srgbClr val="00B0EE"/>
                </a:solidFill>
                <a:latin typeface="TheMix-Italic" panose="02000500000000000000" pitchFamily="2" charset="0"/>
                <a:cs typeface="Microsoft YaHei" charset="0"/>
              </a:rPr>
              <a:t>Lukt het niet om te werken? 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3B06AD8-5B2B-181B-5E0E-4466F2A37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1844824"/>
            <a:ext cx="44644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Zorg/Hulpverlening is van toepassing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Eventueel bijstandsuitkering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Maatwerk</a:t>
            </a:r>
          </a:p>
          <a:p>
            <a:pPr marL="342900" indent="-34290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Jongerenconsulent bewaakt de voortgang</a:t>
            </a:r>
          </a:p>
          <a:p>
            <a:pPr marL="0" indent="0"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nl-NL" dirty="0">
              <a:solidFill>
                <a:srgbClr val="FFFFFF"/>
              </a:solidFill>
              <a:latin typeface="Goudy Old Style" panose="02020502050305020303" pitchFamily="18" charset="0"/>
              <a:cs typeface="Microsoft YaHei" charset="0"/>
            </a:endParaRPr>
          </a:p>
        </p:txBody>
      </p:sp>
      <p:pic>
        <p:nvPicPr>
          <p:cNvPr id="5" name="Afbeelding 4" descr="Afbeelding met hart, tekst, kunst, tekening&#10;&#10;Door AI gegenereerde inhoud is mogelijk onjuist.">
            <a:extLst>
              <a:ext uri="{FF2B5EF4-FFF2-40B4-BE49-F238E27FC236}">
                <a16:creationId xmlns:a16="http://schemas.microsoft.com/office/drawing/2014/main" id="{05D3D1A2-66FE-4F59-96A0-B3D3778C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9852" y="1926251"/>
            <a:ext cx="1724355" cy="24388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73B4815-4503-A017-79E1-EB72C0BD79FE}"/>
              </a:ext>
            </a:extLst>
          </p:cNvPr>
          <p:cNvSpPr txBox="1"/>
          <p:nvPr/>
        </p:nvSpPr>
        <p:spPr>
          <a:xfrm>
            <a:off x="2639616" y="500865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7FAC"/>
                </a:solidFill>
                <a:latin typeface="TheMix-Italic" panose="02000500000000000000" pitchFamily="2" charset="0"/>
                <a:ea typeface="MS PGothic" panose="020B0600070205080204" pitchFamily="34" charset="-128"/>
                <a:cs typeface="Microsoft YaHei" charset="0"/>
              </a:rPr>
              <a:t>Zodra vrijwilligerswerk, betaald werk of scholing mogelijk is, zetten we dit in gang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17915E75-5324-57E1-D2A3-F74BAB2A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341439"/>
            <a:ext cx="72659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800" dirty="0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Hulp nodig van de Gemeente Oss?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32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3200" dirty="0">
              <a:solidFill>
                <a:srgbClr val="FFFFFF"/>
              </a:solidFill>
              <a:latin typeface="Goudy Old Style" panose="02020502050305020303" pitchFamily="18" charset="0"/>
              <a:cs typeface="Microsoft YaHei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3200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Mail het jongerenteam van Team Werk: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32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32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32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E44E8F-9477-8308-B784-C65D947F8686}"/>
              </a:ext>
            </a:extLst>
          </p:cNvPr>
          <p:cNvSpPr txBox="1"/>
          <p:nvPr/>
        </p:nvSpPr>
        <p:spPr>
          <a:xfrm rot="21275744">
            <a:off x="4887656" y="4151021"/>
            <a:ext cx="528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3200" dirty="0">
                <a:solidFill>
                  <a:srgbClr val="BDEEFF"/>
                </a:solidFill>
                <a:latin typeface="Walbaum Text" panose="02070503080703020303" pitchFamily="18" charset="0"/>
                <a:ea typeface="MS PGothic" panose="020B0600070205080204" pitchFamily="34" charset="-128"/>
                <a:cs typeface="Microsoft YaHei" charset="0"/>
              </a:rPr>
              <a:t>Jongerenloket@oss.nl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AE0910-2E11-AC55-CE62-CC8654CB9ED2}"/>
              </a:ext>
            </a:extLst>
          </p:cNvPr>
          <p:cNvSpPr txBox="1"/>
          <p:nvPr/>
        </p:nvSpPr>
        <p:spPr>
          <a:xfrm>
            <a:off x="2758807" y="249289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00688D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Wij zijn er voor jou!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Ouderavond schoolverlaters</a:t>
            </a:r>
          </a:p>
          <a:p>
            <a:pPr marL="0" indent="0" algn="ctr">
              <a:buNone/>
            </a:pPr>
            <a:r>
              <a:rPr lang="nl-NL" sz="3800" dirty="0">
                <a:latin typeface="Ronnia" panose="02000503000000020004" pitchFamily="2" charset="77"/>
                <a:cs typeface="Arial"/>
              </a:rPr>
              <a:t>7 april 2025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D3BE45E-8FE2-E441-9104-8342FF598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</p:spPr>
        <p:txBody>
          <a:bodyPr/>
          <a:lstStyle/>
          <a:p>
            <a:pPr algn="ctr"/>
            <a:r>
              <a:rPr lang="nl-NL" dirty="0">
                <a:latin typeface="Ronnia" panose="02000503000000020004" pitchFamily="2" charset="77"/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8080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07A1595A-6FAD-032F-6D5A-0DFDC4B4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006" y="2492896"/>
            <a:ext cx="7265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400" dirty="0">
                <a:solidFill>
                  <a:srgbClr val="00B0EE"/>
                </a:solidFill>
                <a:latin typeface="TheMix-Italic" panose="02000500000000000000" pitchFamily="2" charset="0"/>
                <a:cs typeface="Microsoft YaHei" charset="0"/>
              </a:rPr>
              <a:t>Heeft u nog vragen?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2800" dirty="0">
                <a:solidFill>
                  <a:srgbClr val="BDEEFF"/>
                </a:solidFill>
                <a:latin typeface="Walbaum Text" panose="02070503080703020303" pitchFamily="18" charset="0"/>
                <a:cs typeface="Microsoft YaHei" charset="0"/>
              </a:rPr>
              <a:t>Wij lopen ook nog even rond!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877964-C85A-78CD-C9C5-2BC122E1B049}"/>
              </a:ext>
            </a:extLst>
          </p:cNvPr>
          <p:cNvSpPr txBox="1"/>
          <p:nvPr/>
        </p:nvSpPr>
        <p:spPr>
          <a:xfrm>
            <a:off x="4727848" y="36041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Dank u wel voor uw tijd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7BF5-1689-632B-159F-34E2E994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B4B0A-30CD-5748-C202-4F1ABFE47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000" y="1254642"/>
            <a:ext cx="9756000" cy="1185973"/>
          </a:xfrm>
        </p:spPr>
        <p:txBody>
          <a:bodyPr/>
          <a:lstStyle/>
          <a:p>
            <a:pPr algn="ctr"/>
            <a:r>
              <a:rPr lang="nl-NL" dirty="0">
                <a:latin typeface="Ronnia" panose="02000503000000020004" pitchFamily="2" charset="77"/>
              </a:rPr>
              <a:t>Programma voor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B2AFE7-FE9C-2613-00E0-A7E8E4837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14" y="2834455"/>
            <a:ext cx="10898372" cy="3832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19.40 Opening door Saïd Ismail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19.50 Informatie door Silvia </a:t>
            </a:r>
            <a:r>
              <a:rPr lang="nl-NL" dirty="0" err="1">
                <a:latin typeface="Ronnia" panose="02000503000000020004" pitchFamily="2" charset="77"/>
                <a:cs typeface="Arial" panose="020B0604020202020204"/>
              </a:rPr>
              <a:t>Giesberts</a:t>
            </a: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 en Joëlle Hoezen (Gemeente Oss)</a:t>
            </a:r>
          </a:p>
          <a:p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2D050"/>
                </a:solidFill>
                <a:latin typeface="Ronnia" panose="02000503000000020004" pitchFamily="2" charset="77"/>
                <a:cs typeface="Arial" panose="020B0604020202020204"/>
              </a:rPr>
              <a:t>20.30 Afsluiting door Saïd Ismail </a:t>
            </a:r>
          </a:p>
        </p:txBody>
      </p:sp>
    </p:spTree>
    <p:extLst>
      <p:ext uri="{BB962C8B-B14F-4D97-AF65-F5344CB8AC3E}">
        <p14:creationId xmlns:p14="http://schemas.microsoft.com/office/powerpoint/2010/main" val="65363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8457A-EAF0-AA44-8E95-6BC8BFED3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000" y="2476943"/>
            <a:ext cx="9756000" cy="952057"/>
          </a:xfrm>
        </p:spPr>
        <p:txBody>
          <a:bodyPr/>
          <a:lstStyle/>
          <a:p>
            <a:pPr algn="ctr"/>
            <a:r>
              <a:rPr lang="nl-NL" b="1" dirty="0">
                <a:latin typeface="Ronnia" panose="02000503000000020004" pitchFamily="2" charset="77"/>
              </a:rPr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271601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92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750B5-1DAD-4901-9FC0-372258B36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000" y="1254642"/>
            <a:ext cx="9756000" cy="1185973"/>
          </a:xfrm>
        </p:spPr>
        <p:txBody>
          <a:bodyPr/>
          <a:lstStyle/>
          <a:p>
            <a:pPr algn="ctr"/>
            <a:r>
              <a:rPr lang="nl-NL" dirty="0">
                <a:latin typeface="Ronnia" panose="02000503000000020004" pitchFamily="2" charset="77"/>
              </a:rPr>
              <a:t>Programma voor 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646814" y="2834455"/>
            <a:ext cx="10898372" cy="3832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19.40 Opening door Saïd Ismail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19.50 Informatie door Silvia </a:t>
            </a:r>
            <a:r>
              <a:rPr lang="nl-NL" dirty="0" err="1">
                <a:latin typeface="Ronnia" panose="02000503000000020004" pitchFamily="2" charset="77"/>
                <a:cs typeface="Arial" panose="020B0604020202020204"/>
              </a:rPr>
              <a:t>Giesberts</a:t>
            </a: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 en Joëlle Hoezen (Gemeente Oss)</a:t>
            </a:r>
          </a:p>
          <a:p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20.30 Afsluiting door Saïd Ismail </a:t>
            </a:r>
          </a:p>
        </p:txBody>
      </p:sp>
    </p:spTree>
    <p:extLst>
      <p:ext uri="{BB962C8B-B14F-4D97-AF65-F5344CB8AC3E}">
        <p14:creationId xmlns:p14="http://schemas.microsoft.com/office/powerpoint/2010/main" val="101430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111B-1B04-824E-BC3E-B53E9669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03A0B-0AC2-0A64-CD12-933637CA4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000" y="1254642"/>
            <a:ext cx="9756000" cy="1185973"/>
          </a:xfrm>
        </p:spPr>
        <p:txBody>
          <a:bodyPr/>
          <a:lstStyle/>
          <a:p>
            <a:pPr algn="ctr"/>
            <a:r>
              <a:rPr lang="nl-NL" dirty="0">
                <a:latin typeface="Ronnia" panose="02000503000000020004" pitchFamily="2" charset="77"/>
              </a:rPr>
              <a:t>Programma voor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85DB6F-78B8-A3A9-08E8-8EE2A2DFA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14" y="2834455"/>
            <a:ext cx="10898372" cy="3832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2D050"/>
                </a:solidFill>
                <a:latin typeface="Ronnia" panose="02000503000000020004" pitchFamily="2" charset="77"/>
                <a:cs typeface="Arial" panose="020B0604020202020204"/>
              </a:rPr>
              <a:t>19.40 Opening door Saïd Ismail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19.50 Informatie door Silvia </a:t>
            </a:r>
            <a:r>
              <a:rPr lang="nl-NL" dirty="0" err="1">
                <a:latin typeface="Ronnia" panose="02000503000000020004" pitchFamily="2" charset="77"/>
                <a:cs typeface="Arial" panose="020B0604020202020204"/>
              </a:rPr>
              <a:t>Giesberts</a:t>
            </a: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 en Joëlle Hoezen (Gemeente Oss)</a:t>
            </a:r>
          </a:p>
          <a:p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20.30 Afsluiting door Saïd Ismail </a:t>
            </a:r>
          </a:p>
        </p:txBody>
      </p:sp>
    </p:spTree>
    <p:extLst>
      <p:ext uri="{BB962C8B-B14F-4D97-AF65-F5344CB8AC3E}">
        <p14:creationId xmlns:p14="http://schemas.microsoft.com/office/powerpoint/2010/main" val="287039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A833-6799-F4DB-D560-393092F6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FCE68-0995-3F26-F1D1-63EE5555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000" y="1254642"/>
            <a:ext cx="9756000" cy="1185973"/>
          </a:xfrm>
        </p:spPr>
        <p:txBody>
          <a:bodyPr/>
          <a:lstStyle/>
          <a:p>
            <a:pPr algn="ctr"/>
            <a:r>
              <a:rPr lang="nl-NL" dirty="0">
                <a:latin typeface="Ronnia" panose="02000503000000020004" pitchFamily="2" charset="77"/>
              </a:rPr>
              <a:t>Programma voor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227ED-A3A0-5D09-4BAB-0DA9A3BAB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14" y="2834455"/>
            <a:ext cx="10898372" cy="3832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19.40 Opening door Saïd Ismail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92D050"/>
                </a:solidFill>
                <a:latin typeface="Ronnia" panose="02000503000000020004" pitchFamily="2" charset="77"/>
                <a:cs typeface="Arial" panose="020B0604020202020204"/>
              </a:rPr>
              <a:t>19.50 Informatie door Silvia </a:t>
            </a:r>
            <a:r>
              <a:rPr lang="nl-NL" dirty="0" err="1">
                <a:solidFill>
                  <a:srgbClr val="92D050"/>
                </a:solidFill>
                <a:latin typeface="Ronnia" panose="02000503000000020004" pitchFamily="2" charset="77"/>
                <a:cs typeface="Arial" panose="020B0604020202020204"/>
              </a:rPr>
              <a:t>Giesberts</a:t>
            </a:r>
            <a:r>
              <a:rPr lang="nl-NL" dirty="0">
                <a:solidFill>
                  <a:srgbClr val="92D050"/>
                </a:solidFill>
                <a:latin typeface="Ronnia" panose="02000503000000020004" pitchFamily="2" charset="77"/>
                <a:cs typeface="Arial" panose="020B0604020202020204"/>
              </a:rPr>
              <a:t> en Joëlle Hoezen (Gemeente Oss)</a:t>
            </a:r>
          </a:p>
          <a:p>
            <a:endParaRPr lang="nl-NL" dirty="0">
              <a:latin typeface="Ronnia" panose="02000503000000020004" pitchFamily="2" charset="77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Ronnia" panose="02000503000000020004" pitchFamily="2" charset="77"/>
                <a:cs typeface="Arial" panose="020B0604020202020204"/>
              </a:rPr>
              <a:t>20.30 Afsluiting door Saïd Ismail </a:t>
            </a:r>
          </a:p>
        </p:txBody>
      </p:sp>
    </p:spTree>
    <p:extLst>
      <p:ext uri="{BB962C8B-B14F-4D97-AF65-F5344CB8AC3E}">
        <p14:creationId xmlns:p14="http://schemas.microsoft.com/office/powerpoint/2010/main" val="90167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8A533917-23AF-F676-FFF9-0C792D47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08050"/>
            <a:ext cx="6840363" cy="288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5400" dirty="0">
                <a:solidFill>
                  <a:srgbClr val="00B0EE"/>
                </a:solidFill>
                <a:latin typeface="TheMix-Italic" panose="02000500000000000000" pitchFamily="2" charset="0"/>
                <a:cs typeface="Microsoft YaHei" charset="0"/>
              </a:rPr>
              <a:t>School verlaten</a:t>
            </a:r>
            <a:r>
              <a:rPr lang="nl-NL" sz="4800" dirty="0">
                <a:solidFill>
                  <a:srgbClr val="00B0EE"/>
                </a:solidFill>
                <a:latin typeface="TheMix-Italic" panose="02000500000000000000" pitchFamily="2" charset="0"/>
                <a:cs typeface="Microsoft YaHei" charset="0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dirty="0">
                <a:solidFill>
                  <a:srgbClr val="007FAC"/>
                </a:solidFill>
                <a:latin typeface="Walbaum Text" panose="020F0502020204030204" pitchFamily="18" charset="0"/>
                <a:cs typeface="Microsoft YaHei" charset="0"/>
              </a:rPr>
              <a:t>Samenwerking De Singel en de Gemeente Oss (Team werk)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nl-NL" sz="1800" dirty="0">
              <a:solidFill>
                <a:srgbClr val="FFFFFF"/>
              </a:solidFill>
              <a:latin typeface="Verdana" charset="0"/>
              <a:cs typeface="Microsoft YaHei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1800" dirty="0">
                <a:solidFill>
                  <a:srgbClr val="FFFFFF"/>
                </a:solidFill>
                <a:latin typeface="TheMix-Italic" panose="02000500000000000000" pitchFamily="2" charset="0"/>
                <a:cs typeface="Microsoft YaHei" charset="0"/>
              </a:rPr>
              <a:t>7 april 2025</a:t>
            </a:r>
          </a:p>
        </p:txBody>
      </p:sp>
      <p:sp>
        <p:nvSpPr>
          <p:cNvPr id="3075" name="Tekstvak 3">
            <a:extLst>
              <a:ext uri="{FF2B5EF4-FFF2-40B4-BE49-F238E27FC236}">
                <a16:creationId xmlns:a16="http://schemas.microsoft.com/office/drawing/2014/main" id="{40B03C6B-EA3D-1A84-968E-15CC0BF5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808" y="5949951"/>
            <a:ext cx="50303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FFFFFF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Presentatie door: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400" i="1" dirty="0">
                <a:solidFill>
                  <a:srgbClr val="FFFFFF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Joëlle Hoezen en Silvia Giesberts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1CB66-EA34-4904-A969-4F7521FA0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616" y="908721"/>
            <a:ext cx="5904656" cy="841375"/>
          </a:xfrm>
        </p:spPr>
        <p:txBody>
          <a:bodyPr/>
          <a:lstStyle/>
          <a:p>
            <a:r>
              <a:rPr lang="nl-NL" sz="4400" dirty="0">
                <a:solidFill>
                  <a:srgbClr val="00AAE6"/>
                </a:solidFill>
                <a:latin typeface="TheMix-Italic" panose="02000500000000000000" pitchFamily="2" charset="0"/>
              </a:rPr>
              <a:t>Algemene informatie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8C9BEA-08B8-69F3-5D17-E77F7ACB4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576" y="1844824"/>
            <a:ext cx="5760640" cy="1517116"/>
          </a:xfrm>
        </p:spPr>
        <p:txBody>
          <a:bodyPr/>
          <a:lstStyle/>
          <a:p>
            <a:pPr lvl="1" algn="l">
              <a:buClr>
                <a:schemeClr val="accent3"/>
              </a:buClr>
            </a:pPr>
            <a:r>
              <a:rPr lang="nl-NL" sz="2000" dirty="0">
                <a:solidFill>
                  <a:srgbClr val="007FAC"/>
                </a:solidFill>
                <a:latin typeface="TheMix-Italic" panose="02000500000000000000" pitchFamily="2" charset="0"/>
              </a:rPr>
              <a:t>Wie zijn wij? </a:t>
            </a:r>
          </a:p>
          <a:p>
            <a:pPr marL="800100" lvl="1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Walbaum Text" panose="02070503080703020303" pitchFamily="18" charset="0"/>
              </a:rPr>
              <a:t>Silvia Giesberts – consulent werk </a:t>
            </a:r>
          </a:p>
          <a:p>
            <a:pPr marL="800100" lvl="1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Walbaum Text" panose="02070503080703020303" pitchFamily="18" charset="0"/>
              </a:rPr>
              <a:t>Joëlle Hoezen – jongerenconsulent </a:t>
            </a:r>
          </a:p>
          <a:p>
            <a:pPr lvl="1" algn="l">
              <a:buClr>
                <a:schemeClr val="accent3"/>
              </a:buClr>
            </a:pPr>
            <a:endParaRPr lang="nl-NL" sz="2000" dirty="0">
              <a:solidFill>
                <a:srgbClr val="007FAC"/>
              </a:solidFill>
              <a:latin typeface="TheMix-Italic" panose="02000500000000000000" pitchFamily="2" charset="0"/>
            </a:endParaRPr>
          </a:p>
          <a:p>
            <a:pPr lvl="1" algn="l">
              <a:buClr>
                <a:schemeClr val="accent3"/>
              </a:buClr>
            </a:pPr>
            <a:r>
              <a:rPr lang="nl-NL" sz="2000" dirty="0">
                <a:solidFill>
                  <a:srgbClr val="007FAC"/>
                </a:solidFill>
                <a:latin typeface="TheMix-Italic" panose="02000500000000000000" pitchFamily="2" charset="0"/>
              </a:rPr>
              <a:t>Voor wie?</a:t>
            </a:r>
          </a:p>
          <a:p>
            <a:pPr marL="800100" lvl="1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Walbaum Text" panose="02070503080703020303" pitchFamily="18" charset="0"/>
              </a:rPr>
              <a:t>Soms landelijk, soms gemeente gebonden</a:t>
            </a:r>
          </a:p>
          <a:p>
            <a:pPr marL="800100" lvl="1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01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A82C7D7D-E16D-1EA6-8F22-60D19BF3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43812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nl-NL" sz="4800" dirty="0">
                <a:solidFill>
                  <a:srgbClr val="00AAE6"/>
                </a:solidFill>
                <a:latin typeface="TheMix-Italic" panose="02000500000000000000" pitchFamily="2" charset="0"/>
                <a:cs typeface="Microsoft YaHei" charset="0"/>
              </a:rPr>
              <a:t>Schoolverlaten</a:t>
            </a:r>
            <a:br>
              <a:rPr lang="nl-NL" sz="3200" dirty="0">
                <a:solidFill>
                  <a:srgbClr val="EEBE15"/>
                </a:solidFill>
                <a:latin typeface="Verdana" charset="0"/>
                <a:cs typeface="Microsoft YaHei" charset="0"/>
              </a:rPr>
            </a:br>
            <a:endParaRPr lang="nl-NL" sz="3200" dirty="0">
              <a:solidFill>
                <a:srgbClr val="EEBE15"/>
              </a:solidFill>
              <a:latin typeface="Verdana" charset="0"/>
              <a:cs typeface="Microsoft YaHei" charset="0"/>
            </a:endParaRP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9F821655-0B10-E343-6FCF-04798197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9138"/>
            <a:ext cx="7696200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Stap naar zelfstandigheid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Loslaten veiligheid van de Singel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Gemeente (Team Werk) in beeld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Samenwerking in laatste schooljaar voor soepele overgang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nl-NL" dirty="0">
                <a:solidFill>
                  <a:srgbClr val="FFFFFF"/>
                </a:solidFill>
                <a:latin typeface="Goudy Old Style" panose="02020502050305020303" pitchFamily="18" charset="0"/>
                <a:cs typeface="Microsoft YaHei" charset="0"/>
              </a:rPr>
              <a:t>Afspraken De Singel met leerlingen is leidend, gemeente ondersteunt</a:t>
            </a:r>
          </a:p>
        </p:txBody>
      </p:sp>
      <p:pic>
        <p:nvPicPr>
          <p:cNvPr id="3" name="Afbeelding 2" descr="Afbeelding met tekst, Lettertype, huisnummerbord, teken&#10;&#10;Door AI gegenereerde inhoud is mogelijk onjuist.">
            <a:extLst>
              <a:ext uri="{FF2B5EF4-FFF2-40B4-BE49-F238E27FC236}">
                <a16:creationId xmlns:a16="http://schemas.microsoft.com/office/drawing/2014/main" id="{DD46BB5B-8B99-B292-006E-54068E7F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2104" y="1477976"/>
            <a:ext cx="2160240" cy="12176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hoek 1">
            <a:extLst>
              <a:ext uri="{FF2B5EF4-FFF2-40B4-BE49-F238E27FC236}">
                <a16:creationId xmlns:a16="http://schemas.microsoft.com/office/drawing/2014/main" id="{2AC19781-5977-0D94-1902-013F386C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908050"/>
            <a:ext cx="77057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nl-NL" altLang="nl-NL" sz="4400" dirty="0">
                <a:solidFill>
                  <a:srgbClr val="00AAE6"/>
                </a:solidFill>
                <a:latin typeface="TheMix-Italic" panose="02000500000000000000" pitchFamily="2" charset="0"/>
                <a:ea typeface="MS PGothic" panose="020B0600070205080204" pitchFamily="34" charset="-128"/>
              </a:rPr>
              <a:t>Uitstroommogelijkheden</a:t>
            </a:r>
            <a:br>
              <a:rPr lang="nl-NL" altLang="nl-NL" sz="3200" dirty="0">
                <a:solidFill>
                  <a:srgbClr val="EEBE1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</a:br>
            <a:endParaRPr lang="nl-NL" altLang="nl-NL" sz="3200" dirty="0">
              <a:solidFill>
                <a:srgbClr val="EEBE15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5" name="Rechthoek 2">
            <a:extLst>
              <a:ext uri="{FF2B5EF4-FFF2-40B4-BE49-F238E27FC236}">
                <a16:creationId xmlns:a16="http://schemas.microsoft.com/office/drawing/2014/main" id="{FD431054-7050-93EC-EC30-C6C4E5B1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772817"/>
            <a:ext cx="77755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1pPr>
            <a:lvl2pPr eaLnBrk="0" hangingPunct="0">
              <a:spcBef>
                <a:spcPts val="600"/>
              </a:spcBef>
              <a:defRPr sz="24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icrosoft YaHei" panose="020B0503020204020204" pitchFamily="34" charset="-122"/>
              </a:defRPr>
            </a:lvl9pPr>
          </a:lstStyle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dirty="0">
                <a:latin typeface="Walbaum Text" panose="02070503080703020303" pitchFamily="18" charset="0"/>
              </a:rPr>
              <a:t>Vervolgonderwijs (info door school)</a:t>
            </a: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endParaRPr lang="nl-NL" altLang="nl-NL" dirty="0">
              <a:latin typeface="Walbaum Text" panose="02070503080703020303" pitchFamily="18" charset="0"/>
            </a:endParaRP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dirty="0">
                <a:latin typeface="TheMix-Italic" panose="02000500000000000000" pitchFamily="2" charset="0"/>
              </a:rPr>
              <a:t>Werk:</a:t>
            </a:r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Walbaum Text" panose="02070503080703020303" pitchFamily="18" charset="0"/>
              </a:rPr>
              <a:t>Zonder hulp gemeente </a:t>
            </a:r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latin typeface="Walbaum Text" panose="02070503080703020303" pitchFamily="18" charset="0"/>
              </a:rPr>
              <a:t>Met hulp gemeente</a:t>
            </a:r>
          </a:p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Walbaum Text" panose="02070503080703020303" pitchFamily="18" charset="0"/>
            </a:endParaRPr>
          </a:p>
          <a:p>
            <a:pPr marL="0" indent="0"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nl-NL" altLang="nl-NL" sz="2000" dirty="0">
                <a:solidFill>
                  <a:srgbClr val="007FAC"/>
                </a:solidFill>
                <a:latin typeface="TheMix-Italic" panose="02000500000000000000" pitchFamily="2" charset="0"/>
              </a:rPr>
              <a:t>Aanmelden voor </a:t>
            </a:r>
            <a:r>
              <a:rPr lang="nl-NL" altLang="nl-NL" sz="2000" dirty="0" err="1">
                <a:solidFill>
                  <a:srgbClr val="007FAC"/>
                </a:solidFill>
                <a:latin typeface="TheMix-Italic" panose="02000500000000000000" pitchFamily="2" charset="0"/>
              </a:rPr>
              <a:t>doelgroepregister</a:t>
            </a:r>
            <a:r>
              <a:rPr lang="nl-NL" altLang="nl-NL" sz="2000" dirty="0">
                <a:solidFill>
                  <a:srgbClr val="007FAC"/>
                </a:solidFill>
                <a:latin typeface="TheMix-Italic" panose="02000500000000000000" pitchFamily="2" charset="0"/>
              </a:rPr>
              <a:t> banenafspraak is in alle gevallen helpend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ngel paars">
  <a:themeElements>
    <a:clrScheme name="Het Hooghuis - Sing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207E"/>
      </a:accent1>
      <a:accent2>
        <a:srgbClr val="AEC90B"/>
      </a:accent2>
      <a:accent3>
        <a:srgbClr val="EF7D00"/>
      </a:accent3>
      <a:accent4>
        <a:srgbClr val="008BD2"/>
      </a:accent4>
      <a:accent5>
        <a:srgbClr val="CC171A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gel.potx" id="{A3BBEB0E-2EA0-45E0-9293-6492C1775971}" vid="{643E80E0-D059-414E-A232-310DCF65AFAA}"/>
    </a:ext>
  </a:extLst>
</a:theme>
</file>

<file path=ppt/theme/theme2.xml><?xml version="1.0" encoding="utf-8"?>
<a:theme xmlns:a="http://schemas.openxmlformats.org/drawingml/2006/main" name="Singel wit">
  <a:themeElements>
    <a:clrScheme name="Het Hooghuis - Sing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207E"/>
      </a:accent1>
      <a:accent2>
        <a:srgbClr val="AEC90B"/>
      </a:accent2>
      <a:accent3>
        <a:srgbClr val="EF7D00"/>
      </a:accent3>
      <a:accent4>
        <a:srgbClr val="008BD2"/>
      </a:accent4>
      <a:accent5>
        <a:srgbClr val="CC171A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gel.potx" id="{A3BBEB0E-2EA0-45E0-9293-6492C1775971}" vid="{96488CB9-1BBA-4110-B67B-B8094F0E9C90}"/>
    </a:ext>
  </a:extLst>
</a:theme>
</file>

<file path=ppt/theme/theme3.xml><?xml version="1.0" encoding="utf-8"?>
<a:theme xmlns:a="http://schemas.openxmlformats.org/drawingml/2006/main" name="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Verdana"/>
        <a:ea typeface="ＭＳ Ｐゴシック"/>
        <a:cs typeface="Microsoft YaHei"/>
      </a:majorFont>
      <a:minorFont>
        <a:latin typeface="Verdana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95406e-6f66-4154-a655-9017fbf6132a">
      <Terms xmlns="http://schemas.microsoft.com/office/infopath/2007/PartnerControls"/>
    </lcf76f155ced4ddcb4097134ff3c332f>
    <TaxCatchAll xmlns="2d1ba48d-9ea1-4d9b-b7b2-867f2722c2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3B1063696FF41BB92E7EC6DFDF326" ma:contentTypeVersion="18" ma:contentTypeDescription="Een nieuw document maken." ma:contentTypeScope="" ma:versionID="7b5add6ff83c738a3f4cdaf10a9440de">
  <xsd:schema xmlns:xsd="http://www.w3.org/2001/XMLSchema" xmlns:xs="http://www.w3.org/2001/XMLSchema" xmlns:p="http://schemas.microsoft.com/office/2006/metadata/properties" xmlns:ns2="6e95406e-6f66-4154-a655-9017fbf6132a" xmlns:ns3="2d1ba48d-9ea1-4d9b-b7b2-867f2722c2a2" targetNamespace="http://schemas.microsoft.com/office/2006/metadata/properties" ma:root="true" ma:fieldsID="a8f200a543fd1892850f4c20e5d735fa" ns2:_="" ns3:_="">
    <xsd:import namespace="6e95406e-6f66-4154-a655-9017fbf6132a"/>
    <xsd:import namespace="2d1ba48d-9ea1-4d9b-b7b2-867f2722c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5406e-6f66-4154-a655-9017fbf61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ba48d-9ea1-4d9b-b7b2-867f2722c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3d38734-7ec3-4e67-a948-3a62ffb27c87}" ma:internalName="TaxCatchAll" ma:showField="CatchAllData" ma:web="2d1ba48d-9ea1-4d9b-b7b2-867f2722c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42BB7-6726-4240-BA0E-C0F767BD593C}">
  <ds:schemaRefs>
    <ds:schemaRef ds:uri="http://purl.org/dc/terms/"/>
    <ds:schemaRef ds:uri="3ee6001c-9e79-465a-9ceb-fdc9135b6541"/>
    <ds:schemaRef ds:uri="c762c04d-1729-48cd-b352-779716dd4e2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5E3C1A-B318-40FA-B3DE-26B983C18E93}"/>
</file>

<file path=customXml/itemProps3.xml><?xml version="1.0" encoding="utf-8"?>
<ds:datastoreItem xmlns:ds="http://schemas.openxmlformats.org/officeDocument/2006/customXml" ds:itemID="{A2AF576C-9537-481D-9DA6-A1F9295F4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563</Words>
  <Application>Microsoft Macintosh PowerPoint</Application>
  <PresentationFormat>Breedbeeld</PresentationFormat>
  <Paragraphs>136</Paragraphs>
  <Slides>23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Goudy Old Style</vt:lpstr>
      <vt:lpstr>Ronnia</vt:lpstr>
      <vt:lpstr>TheMix-Italic</vt:lpstr>
      <vt:lpstr>Times New Roman</vt:lpstr>
      <vt:lpstr>Verdana</vt:lpstr>
      <vt:lpstr>Walbaum Text</vt:lpstr>
      <vt:lpstr>Singel paars</vt:lpstr>
      <vt:lpstr>Singel wit</vt:lpstr>
      <vt:lpstr>Office-thema</vt:lpstr>
      <vt:lpstr>PowerPoint-presentatie</vt:lpstr>
      <vt:lpstr>Welkom</vt:lpstr>
      <vt:lpstr>Programma voor vanavond</vt:lpstr>
      <vt:lpstr>Programma voor vanavond</vt:lpstr>
      <vt:lpstr>Programma voor vanavond</vt:lpstr>
      <vt:lpstr>PowerPoint-presentatie</vt:lpstr>
      <vt:lpstr>Algemene informatie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Programma voor vanavond</vt:lpstr>
      <vt:lpstr>Bedankt voor uw aandacht!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Terpstra, JWNGM (Hans)</dc:creator>
  <cp:lastModifiedBy>Wijnhoud, N.W.H. (Niels)</cp:lastModifiedBy>
  <cp:revision>34</cp:revision>
  <dcterms:created xsi:type="dcterms:W3CDTF">2020-08-20T07:53:51Z</dcterms:created>
  <dcterms:modified xsi:type="dcterms:W3CDTF">2025-04-07T07:51:24Z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0x0101004FD3B1063696FF41BB92E7EC6DFDF326</vt:lpwstr>
  </property>
</Properties>
</file>