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handoutMasterIdLst>
    <p:handoutMasterId r:id="rId17"/>
  </p:handoutMasterIdLst>
  <p:sldIdLst>
    <p:sldId id="256" r:id="rId6"/>
    <p:sldId id="282" r:id="rId7"/>
    <p:sldId id="270" r:id="rId8"/>
    <p:sldId id="272" r:id="rId9"/>
    <p:sldId id="273" r:id="rId10"/>
    <p:sldId id="276" r:id="rId11"/>
    <p:sldId id="277" r:id="rId12"/>
    <p:sldId id="279" r:id="rId13"/>
    <p:sldId id="280" r:id="rId14"/>
    <p:sldId id="274" r:id="rId15"/>
    <p:sldId id="28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47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9150346-216C-45EA-8F2B-7602F4261D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BCDDA6-8435-49BE-9176-A25EC8022F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5947-1CE6-482A-AE91-C053145FE625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DE7681-B072-43A2-BD11-66AF57F88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2B15B4-DA60-4EE0-8104-2B03696259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7BB8A-F948-4FEC-AC0B-7BD077C7B8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16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9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1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0557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653F50-59DD-4D07-9D1B-2B600953F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/>
          <a:stretch/>
        </p:blipFill>
        <p:spPr>
          <a:xfrm>
            <a:off x="5770485" y="587211"/>
            <a:ext cx="5035828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0D3ADED-358E-4E74-A64F-8C239F917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8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255CFB-AD89-4E0F-904B-1EEE36C66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1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8609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t pa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04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54E305-CB9D-4FC4-B5EE-56BDBDE706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/>
          <a:stretch/>
        </p:blipFill>
        <p:spPr>
          <a:xfrm>
            <a:off x="5690586" y="585136"/>
            <a:ext cx="510485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F9BC8E7-7983-4765-9735-1F7107557A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F967AB-7EF2-48E6-A6F9-2FBABCE55B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C95E13-39A3-4926-894D-5100C285F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2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063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11-9-2020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03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11-9-2020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1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5" r:id="rId4"/>
    <p:sldLayoutId id="2147483662" r:id="rId5"/>
    <p:sldLayoutId id="2147483661" r:id="rId6"/>
    <p:sldLayoutId id="2147483660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11-9-2020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84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1" r:id="rId4"/>
    <p:sldLayoutId id="2147483672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9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9.png"/><Relationship Id="rId4" Type="http://schemas.openxmlformats.org/officeDocument/2006/relationships/hyperlink" Target="https://www.zdf.de/kinder/log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9.png"/><Relationship Id="rId4" Type="http://schemas.openxmlformats.org/officeDocument/2006/relationships/hyperlink" Target="https://www.spiegel.de/deinspiege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playlist?list=PLIM5yZp0khW7ifkwKfRbGCMpNn8VLBMS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B7582-43F6-4E37-BB4C-F8A348AA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718" y="1990164"/>
            <a:ext cx="9756000" cy="29942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Studie- en vakvaardigheden voor </a:t>
            </a:r>
            <a:b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  <a:t>Duits</a:t>
            </a:r>
            <a:b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Hoe bereid ik me het beste voor op een proefwerk?</a:t>
            </a:r>
            <a:endParaRPr lang="nl-NL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1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21977" y="1649506"/>
            <a:ext cx="10112188" cy="4507057"/>
          </a:xfrm>
          <a:solidFill>
            <a:srgbClr val="008BD2"/>
          </a:solidFill>
        </p:spPr>
        <p:txBody>
          <a:bodyPr>
            <a:normAutofit/>
          </a:bodyPr>
          <a:lstStyle/>
          <a:p>
            <a:pPr marL="717550" indent="-71755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Vind altijd een manier die bij jou past! </a:t>
            </a:r>
          </a:p>
          <a:p>
            <a:pPr marL="717550" indent="-71755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Ga naar je vakdocent op het moment dat je vastloopt. Samen kunnen we zoeken naar een oplossing!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CF4EA7-D89D-47D8-B6D0-CB47FE762B54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indent="36353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endParaRPr lang="nl-NL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92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2F5C4CC-D479-4F85-BFE0-C691546D5759}"/>
              </a:ext>
            </a:extLst>
          </p:cNvPr>
          <p:cNvSpPr txBox="1"/>
          <p:nvPr/>
        </p:nvSpPr>
        <p:spPr>
          <a:xfrm>
            <a:off x="3227293" y="413986"/>
            <a:ext cx="7978589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INHOUD</a:t>
            </a:r>
            <a:endParaRPr lang="nl-NL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6DFCEE5-BC74-41C4-A786-B10CDE3676F0}"/>
              </a:ext>
            </a:extLst>
          </p:cNvPr>
          <p:cNvSpPr txBox="1">
            <a:spLocks/>
          </p:cNvSpPr>
          <p:nvPr/>
        </p:nvSpPr>
        <p:spPr>
          <a:xfrm>
            <a:off x="3209365" y="1075765"/>
            <a:ext cx="7923090" cy="508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Vocabulaire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Grammatica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Extra oefenen: methode</a:t>
            </a:r>
            <a:b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Vaardigheden</a:t>
            </a:r>
          </a:p>
        </p:txBody>
      </p:sp>
    </p:spTree>
    <p:extLst>
      <p:ext uri="{BB962C8B-B14F-4D97-AF65-F5344CB8AC3E}">
        <p14:creationId xmlns:p14="http://schemas.microsoft.com/office/powerpoint/2010/main" val="412462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7468AB-E145-4FAD-A29B-C8C214EA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047" y="1577788"/>
            <a:ext cx="10128409" cy="475044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het leren van woordjes bestaan verschillende manieren: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Wrts</a:t>
            </a: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nl-NL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quizlet</a:t>
            </a:r>
            <a:b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Flitskaartjes</a:t>
            </a:r>
            <a:b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Overhoren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Let heel goed op je leertijd: </a:t>
            </a: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vaker kort leren in plaats van even lang leren.</a:t>
            </a:r>
            <a:endParaRPr lang="nl-NL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BFDA511-751C-4337-A366-2DC16A883242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VOCABULAIRE</a:t>
            </a:r>
            <a:endParaRPr lang="nl-NL" sz="1000" b="1" dirty="0">
              <a:solidFill>
                <a:schemeClr val="bg1"/>
              </a:solidFill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6F3E2D-C1B3-4EFE-9B4C-00806C7A6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2601" y="330146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0321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28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7468AB-E145-4FAD-A29B-C8C214EA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70" y="1631576"/>
            <a:ext cx="10247085" cy="4688761"/>
          </a:xfrm>
        </p:spPr>
        <p:txBody>
          <a:bodyPr>
            <a:normAutofit/>
          </a:bodyPr>
          <a:lstStyle/>
          <a:p>
            <a:pPr marL="717550" indent="-7175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Aantekeningen les</a:t>
            </a: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Toepassen regels: digitale oefeningen</a:t>
            </a:r>
            <a:b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 iemand toetsje maken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EF9A665-2795-433B-A672-EB4602024A11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GRAMMATICA</a:t>
            </a:r>
            <a:endParaRPr lang="nl-NL" sz="1000" b="1" dirty="0">
              <a:solidFill>
                <a:schemeClr val="bg1"/>
              </a:solidFill>
            </a:endParaRP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440E6E-F096-487D-8968-1DCB76259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8497" y="312216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5986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7468AB-E145-4FAD-A29B-C8C214EA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10" y="1613647"/>
            <a:ext cx="10494304" cy="45429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De methode biedt digitaal ook extra oefenmateriaal: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Slim Stampen</a:t>
            </a: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Oefentoets</a:t>
            </a: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Extra oefeningen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547581" y="347494"/>
            <a:ext cx="86574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METHODE</a:t>
            </a:r>
            <a:r>
              <a:rPr lang="nl-NL" sz="4000" b="1" dirty="0"/>
              <a:t> NEUE KONTAKTE</a:t>
            </a:r>
            <a:endParaRPr lang="nl-NL" sz="1000" b="1" dirty="0"/>
          </a:p>
        </p:txBody>
      </p:sp>
      <p:pic>
        <p:nvPicPr>
          <p:cNvPr id="4" name="Metho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5194" y="407659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7492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99886" y="1582058"/>
            <a:ext cx="10232570" cy="45745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Luistervaardigheid:</a:t>
            </a:r>
            <a:b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Kijk </a:t>
            </a: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Logo</a:t>
            </a:r>
            <a:r>
              <a: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Kijk op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Netflix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met Duitse audio/ondertiteling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B321C7-2C76-4AA2-8711-53BF2B3606B1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VAARDIGHEDEN DUITS</a:t>
            </a:r>
            <a:endParaRPr lang="nl-NL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aardigheden">
            <a:hlinkClick r:id="" action="ppaction://media"/>
            <a:extLst>
              <a:ext uri="{FF2B5EF4-FFF2-40B4-BE49-F238E27FC236}">
                <a16:creationId xmlns:a16="http://schemas.microsoft.com/office/drawing/2014/main" id="{21EA10CC-2D41-40C2-831D-E6E02140D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4913" y="348075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1848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99886" y="1582058"/>
            <a:ext cx="10232570" cy="45745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Leesvaardigheid:</a:t>
            </a:r>
            <a:b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Lees via internet Duitse artikelen (bijvoorbeeld op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Dein Spiegel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Lees Duitse boeken: begin met dunne boekjes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B321C7-2C76-4AA2-8711-53BF2B3606B1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VAARDIGHEDEN DUITS</a:t>
            </a:r>
            <a:endParaRPr lang="nl-NL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aardigheden">
            <a:hlinkClick r:id="" action="ppaction://media"/>
            <a:extLst>
              <a:ext uri="{FF2B5EF4-FFF2-40B4-BE49-F238E27FC236}">
                <a16:creationId xmlns:a16="http://schemas.microsoft.com/office/drawing/2014/main" id="{3A9C189D-5C4A-4822-A531-77FA7ABC3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5762" y="330145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3040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99886" y="1595718"/>
            <a:ext cx="10232570" cy="45608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Grammatica:</a:t>
            </a:r>
            <a:b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Uitlegvideo’s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nl-NL" sz="32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B321C7-2C76-4AA2-8711-53BF2B3606B1}"/>
              </a:ext>
            </a:extLst>
          </p:cNvPr>
          <p:cNvSpPr txBox="1"/>
          <p:nvPr/>
        </p:nvSpPr>
        <p:spPr>
          <a:xfrm>
            <a:off x="2539999" y="270550"/>
            <a:ext cx="8592457" cy="707886"/>
          </a:xfrm>
          <a:prstGeom prst="rect">
            <a:avLst/>
          </a:prstGeom>
          <a:solidFill>
            <a:srgbClr val="008BD2"/>
          </a:solidFill>
        </p:spPr>
        <p:txBody>
          <a:bodyPr wrap="square" rtlCol="0">
            <a:spAutoFit/>
          </a:bodyPr>
          <a:lstStyle/>
          <a:p>
            <a:pPr indent="179388"/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VAARDIGHEDEN DUITS</a:t>
            </a:r>
            <a:endParaRPr lang="nl-NL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aardigheden">
            <a:hlinkClick r:id="" action="ppaction://media"/>
            <a:extLst>
              <a:ext uri="{FF2B5EF4-FFF2-40B4-BE49-F238E27FC236}">
                <a16:creationId xmlns:a16="http://schemas.microsoft.com/office/drawing/2014/main" id="{CF398FF9-4050-4357-A101-D19C06E4B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7539" y="312217"/>
            <a:ext cx="609600" cy="6096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90790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ndriaan rood">
  <a:themeElements>
    <a:clrScheme name="Het Hooghuis - Mondria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D2"/>
      </a:accent1>
      <a:accent2>
        <a:srgbClr val="EF7D00"/>
      </a:accent2>
      <a:accent3>
        <a:srgbClr val="3FA535"/>
      </a:accent3>
      <a:accent4>
        <a:srgbClr val="CC171A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e Mondriaan" id="{F8D0DDFA-C042-48C5-8997-E1A4215A10CA}" vid="{43219E7C-CE70-471A-ACC9-7EA2700F1F5C}"/>
    </a:ext>
  </a:extLst>
</a:theme>
</file>

<file path=ppt/theme/theme2.xml><?xml version="1.0" encoding="utf-8"?>
<a:theme xmlns:a="http://schemas.openxmlformats.org/drawingml/2006/main" name="Mondriaan wit">
  <a:themeElements>
    <a:clrScheme name="Hooghuis - Heesc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171A"/>
      </a:accent1>
      <a:accent2>
        <a:srgbClr val="3FA535"/>
      </a:accent2>
      <a:accent3>
        <a:srgbClr val="EF7D00"/>
      </a:accent3>
      <a:accent4>
        <a:srgbClr val="008BD2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e Mondriaan" id="{F8D0DDFA-C042-48C5-8997-E1A4215A10CA}" vid="{04C2BED5-90AF-4C99-9024-B787DB1A7549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90190B281E864EAABA4D8388C5943C" ma:contentTypeVersion="9" ma:contentTypeDescription="Een nieuw document maken." ma:contentTypeScope="" ma:versionID="c35a87ff470118823974ce729a838982">
  <xsd:schema xmlns:xsd="http://www.w3.org/2001/XMLSchema" xmlns:xs="http://www.w3.org/2001/XMLSchema" xmlns:p="http://schemas.microsoft.com/office/2006/metadata/properties" xmlns:ns2="230ff946-340e-47af-ae18-b30d27fb9862" xmlns:ns3="1ac554a4-a7e6-4112-a660-d6a3748ba7dc" targetNamespace="http://schemas.microsoft.com/office/2006/metadata/properties" ma:root="true" ma:fieldsID="9a46d40ab43f99b4142aba607a522d9d" ns2:_="" ns3:_="">
    <xsd:import namespace="230ff946-340e-47af-ae18-b30d27fb9862"/>
    <xsd:import namespace="1ac554a4-a7e6-4112-a660-d6a3748ba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ff946-340e-47af-ae18-b30d27fb98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554a4-a7e6-4112-a660-d6a3748ba7d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2CAF15-F73D-439E-A768-B9208A5452DB}">
  <ds:schemaRefs>
    <ds:schemaRef ds:uri="http://www.w3.org/XML/1998/namespace"/>
    <ds:schemaRef ds:uri="http://schemas.microsoft.com/office/infopath/2007/PartnerControls"/>
    <ds:schemaRef ds:uri="1ac554a4-a7e6-4112-a660-d6a3748ba7dc"/>
    <ds:schemaRef ds:uri="http://schemas.microsoft.com/office/2006/documentManagement/types"/>
    <ds:schemaRef ds:uri="http://schemas.microsoft.com/office/2006/metadata/properties"/>
    <ds:schemaRef ds:uri="230ff946-340e-47af-ae18-b30d27fb9862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0F71CF2-0B45-4ECF-BBB4-BD3450A581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0ff946-340e-47af-ae18-b30d27fb9862"/>
    <ds:schemaRef ds:uri="1ac554a4-a7e6-4112-a660-d6a3748ba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ED4938-6CF1-4A61-B2BD-8D7C5C98A0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Leerstrategieën Duits</Template>
  <TotalTime>152</TotalTime>
  <Words>170</Words>
  <Application>Microsoft Office PowerPoint</Application>
  <PresentationFormat>Breedbeeld</PresentationFormat>
  <Paragraphs>46</Paragraphs>
  <Slides>11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Wingdings</vt:lpstr>
      <vt:lpstr>Mondriaan rood</vt:lpstr>
      <vt:lpstr>Mondriaan wit</vt:lpstr>
      <vt:lpstr>Studie- en vakvaardigheden voor  Duits  Hoe bereid ik me het beste voor op een proefwerk?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Leerstrategieën voor Duits</dc:title>
  <dc:creator>Marieke van der Kammen</dc:creator>
  <cp:lastModifiedBy>Cihan-Alakmak, A (Aygün)</cp:lastModifiedBy>
  <cp:revision>50</cp:revision>
  <dcterms:created xsi:type="dcterms:W3CDTF">2020-09-01T11:52:26Z</dcterms:created>
  <dcterms:modified xsi:type="dcterms:W3CDTF">2020-09-11T18:26:08Z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0x0101005A90190B281E864EAABA4D8388C5943C</vt:lpwstr>
  </property>
</Properties>
</file>