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handoutMasterIdLst>
    <p:handoutMasterId r:id="rId15"/>
  </p:handoutMasterIdLst>
  <p:sldIdLst>
    <p:sldId id="256" r:id="rId6"/>
    <p:sldId id="282" r:id="rId7"/>
    <p:sldId id="270" r:id="rId8"/>
    <p:sldId id="283" r:id="rId9"/>
    <p:sldId id="284" r:id="rId10"/>
    <p:sldId id="272" r:id="rId11"/>
    <p:sldId id="285" r:id="rId12"/>
    <p:sldId id="274" r:id="rId13"/>
    <p:sldId id="281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47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9150346-216C-45EA-8F2B-7602F4261D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BCDDA6-8435-49BE-9176-A25EC8022F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5947-1CE6-482A-AE91-C053145FE625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DE7681-B072-43A2-BD11-66AF57F88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2B15B4-DA60-4EE0-8104-2B03696259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7BB8A-F948-4FEC-AC0B-7BD077C7B8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16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99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1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557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8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98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1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8609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04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8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2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63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03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11-9-2020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1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5" r:id="rId4"/>
    <p:sldLayoutId id="2147483662" r:id="rId5"/>
    <p:sldLayoutId id="2147483661" r:id="rId6"/>
    <p:sldLayoutId id="2147483660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11-9-2020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84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1" r:id="rId4"/>
    <p:sldLayoutId id="2147483672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B7582-43F6-4E37-BB4C-F8A348AA9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718" y="1990164"/>
            <a:ext cx="9756000" cy="29942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Studie- en vakvaardigheden voor </a:t>
            </a:r>
            <a:b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  <a:t>Nederlands</a:t>
            </a:r>
            <a:b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000" dirty="0"/>
              <a:t>Hoe bereid ik me het beste voor?</a:t>
            </a:r>
            <a:endParaRPr lang="nl-NL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C2F708F-718B-4CCE-98BA-A0505AFD543C}"/>
              </a:ext>
            </a:extLst>
          </p:cNvPr>
          <p:cNvSpPr txBox="1"/>
          <p:nvPr/>
        </p:nvSpPr>
        <p:spPr>
          <a:xfrm>
            <a:off x="7100047" y="412377"/>
            <a:ext cx="417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MAVO 4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1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F5C4CC-D479-4F85-BFE0-C691546D5759}"/>
              </a:ext>
            </a:extLst>
          </p:cNvPr>
          <p:cNvSpPr txBox="1"/>
          <p:nvPr/>
        </p:nvSpPr>
        <p:spPr>
          <a:xfrm>
            <a:off x="3227293" y="413986"/>
            <a:ext cx="7978589" cy="707886"/>
          </a:xfrm>
          <a:prstGeom prst="rect">
            <a:avLst/>
          </a:prstGeom>
          <a:solidFill>
            <a:srgbClr val="008BD2"/>
          </a:solidFill>
        </p:spPr>
        <p:txBody>
          <a:bodyPr wrap="square" rtlCol="0">
            <a:spAutoFit/>
          </a:bodyPr>
          <a:lstStyle/>
          <a:p>
            <a:pPr indent="179388"/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6DFCEE5-BC74-41C4-A786-B10CDE3676F0}"/>
              </a:ext>
            </a:extLst>
          </p:cNvPr>
          <p:cNvSpPr txBox="1">
            <a:spLocks/>
          </p:cNvSpPr>
          <p:nvPr/>
        </p:nvSpPr>
        <p:spPr>
          <a:xfrm>
            <a:off x="3209365" y="1075765"/>
            <a:ext cx="7923090" cy="508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nl-NL" sz="3200" dirty="0"/>
              <a:t>Spreken/presenteren</a:t>
            </a:r>
            <a:b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nl-NL" sz="3200" dirty="0"/>
              <a:t>Fictie/mondeling</a:t>
            </a:r>
            <a:b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nl-NL" sz="3200" dirty="0"/>
              <a:t>Kijk- en luistertoets</a:t>
            </a:r>
            <a:b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nl-NL" sz="3200" dirty="0"/>
              <a:t>Schrijfvaardigheid</a:t>
            </a:r>
            <a:br>
              <a:rPr lang="nl-NL" sz="3200" dirty="0"/>
            </a:br>
            <a:endParaRPr lang="nl-NL" sz="3200" dirty="0"/>
          </a:p>
          <a:p>
            <a:pPr marL="742950" indent="-742950">
              <a:buFont typeface="+mj-lt"/>
              <a:buAutoNum type="arabicPeriod"/>
            </a:pPr>
            <a:r>
              <a:rPr lang="nl-NL" sz="3200" dirty="0"/>
              <a:t>Leesvaardigheid</a:t>
            </a:r>
          </a:p>
          <a:p>
            <a:pPr marL="742950" indent="-742950">
              <a:buFont typeface="+mj-lt"/>
              <a:buAutoNum type="arabicPeriod"/>
            </a:pPr>
            <a:endParaRPr lang="nl-NL" sz="3200" dirty="0"/>
          </a:p>
          <a:p>
            <a:pPr marL="742950" indent="-742950">
              <a:buFont typeface="+mj-lt"/>
              <a:buAutoNum type="arabicPeriod"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2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BBFDA511-751C-4337-A366-2DC16A883242}"/>
              </a:ext>
            </a:extLst>
          </p:cNvPr>
          <p:cNvSpPr txBox="1"/>
          <p:nvPr/>
        </p:nvSpPr>
        <p:spPr>
          <a:xfrm>
            <a:off x="2539999" y="270550"/>
            <a:ext cx="8592457" cy="707886"/>
          </a:xfrm>
          <a:prstGeom prst="rect">
            <a:avLst/>
          </a:prstGeom>
          <a:solidFill>
            <a:srgbClr val="008BD2"/>
          </a:solidFill>
        </p:spPr>
        <p:txBody>
          <a:bodyPr wrap="square" rtlCol="0">
            <a:spAutoFit/>
          </a:bodyPr>
          <a:lstStyle/>
          <a:p>
            <a:pPr indent="179388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PRESENTEREN</a:t>
            </a:r>
            <a:endParaRPr lang="nl-NL" sz="1000" b="1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A3DC2CA-FCF0-47E8-B30B-1E5BDE3F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331" y="1613648"/>
            <a:ext cx="10113125" cy="47145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Betoog houden voor de klas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Bereid je verhaal goed voor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de </a:t>
            </a:r>
            <a:r>
              <a:rPr lang="nl-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rubric</a:t>
            </a: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‘presenteren’ </a:t>
            </a:r>
            <a:b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(krijg je van de docent)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Oefen thuis hardop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Let heel goed op je spreektijd</a:t>
            </a: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vaak spreek je bij het oefenen thuis langzamer dan op school</a:t>
            </a:r>
            <a:endParaRPr lang="nl-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BBFDA511-751C-4337-A366-2DC16A883242}"/>
              </a:ext>
            </a:extLst>
          </p:cNvPr>
          <p:cNvSpPr txBox="1"/>
          <p:nvPr/>
        </p:nvSpPr>
        <p:spPr>
          <a:xfrm>
            <a:off x="2539999" y="270550"/>
            <a:ext cx="8592457" cy="707886"/>
          </a:xfrm>
          <a:prstGeom prst="rect">
            <a:avLst/>
          </a:prstGeom>
          <a:solidFill>
            <a:srgbClr val="008BD2"/>
          </a:solidFill>
        </p:spPr>
        <p:txBody>
          <a:bodyPr wrap="square" rtlCol="0">
            <a:spAutoFit/>
          </a:bodyPr>
          <a:lstStyle/>
          <a:p>
            <a:pPr indent="179388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FICTIE</a:t>
            </a:r>
            <a:endParaRPr lang="nl-NL" sz="1000" b="1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4DDCFBA-E165-4AB4-8DEF-DF083B058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341" y="1631576"/>
            <a:ext cx="10128114" cy="4688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chemeClr val="tx1"/>
                </a:solidFill>
              </a:rPr>
              <a:t>Mondeling fictiedossier</a:t>
            </a:r>
          </a:p>
          <a:p>
            <a:pPr marL="0" indent="0">
              <a:buNone/>
            </a:pPr>
            <a:endParaRPr lang="nl-NL" sz="1200" dirty="0">
              <a:solidFill>
                <a:schemeClr val="tx1"/>
              </a:solidFill>
            </a:endParaRPr>
          </a:p>
          <a:p>
            <a:pPr marL="717550" indent="-717550"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</a:rPr>
              <a:t>Werk de opdrachten netjes uit. Boekje staat op SOM.</a:t>
            </a:r>
          </a:p>
          <a:p>
            <a:pPr marL="717550" indent="-717550"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</a:rPr>
              <a:t>Lever je dossier op tijd in.</a:t>
            </a:r>
          </a:p>
          <a:p>
            <a:pPr marL="717550" indent="-717550"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</a:rPr>
              <a:t>Bereid je mondeling goed voor en gebruik een spiekbrief met wat je wil vertellen.</a:t>
            </a:r>
          </a:p>
        </p:txBody>
      </p:sp>
    </p:spTree>
    <p:extLst>
      <p:ext uri="{BB962C8B-B14F-4D97-AF65-F5344CB8AC3E}">
        <p14:creationId xmlns:p14="http://schemas.microsoft.com/office/powerpoint/2010/main" val="326089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BBFDA511-751C-4337-A366-2DC16A883242}"/>
              </a:ext>
            </a:extLst>
          </p:cNvPr>
          <p:cNvSpPr txBox="1"/>
          <p:nvPr/>
        </p:nvSpPr>
        <p:spPr>
          <a:xfrm>
            <a:off x="2539999" y="270550"/>
            <a:ext cx="8592457" cy="707886"/>
          </a:xfrm>
          <a:prstGeom prst="rect">
            <a:avLst/>
          </a:prstGeom>
          <a:solidFill>
            <a:srgbClr val="008BD2"/>
          </a:solidFill>
        </p:spPr>
        <p:txBody>
          <a:bodyPr wrap="square" rtlCol="0">
            <a:spAutoFit/>
          </a:bodyPr>
          <a:lstStyle/>
          <a:p>
            <a:pPr indent="179388"/>
            <a:r>
              <a:rPr lang="nl-NL" sz="4000" b="1" dirty="0">
                <a:solidFill>
                  <a:schemeClr val="bg1"/>
                </a:solidFill>
              </a:rPr>
              <a:t>KIJK- EN LUISTERTOETS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5504FFB3-3741-487C-AEE8-5087B2DB3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340" y="1649506"/>
            <a:ext cx="10389373" cy="412170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januari maak je een kijk- en luistertoets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 meedoen tijdens de lessen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tijdens de toets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Uitgerust zijn </a:t>
            </a:r>
          </a:p>
        </p:txBody>
      </p:sp>
    </p:spTree>
    <p:extLst>
      <p:ext uri="{BB962C8B-B14F-4D97-AF65-F5344CB8AC3E}">
        <p14:creationId xmlns:p14="http://schemas.microsoft.com/office/powerpoint/2010/main" val="228731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FEF9A665-2795-433B-A672-EB4602024A11}"/>
              </a:ext>
            </a:extLst>
          </p:cNvPr>
          <p:cNvSpPr txBox="1"/>
          <p:nvPr/>
        </p:nvSpPr>
        <p:spPr>
          <a:xfrm>
            <a:off x="2539999" y="270550"/>
            <a:ext cx="8592457" cy="707886"/>
          </a:xfrm>
          <a:prstGeom prst="rect">
            <a:avLst/>
          </a:prstGeom>
          <a:solidFill>
            <a:srgbClr val="008BD2"/>
          </a:solidFill>
        </p:spPr>
        <p:txBody>
          <a:bodyPr wrap="square" rtlCol="0">
            <a:spAutoFit/>
          </a:bodyPr>
          <a:lstStyle/>
          <a:p>
            <a:pPr indent="179388"/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SCHRIJFVAARDIGHEID</a:t>
            </a:r>
            <a:endParaRPr lang="nl-NL" sz="1000" b="1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F865E8BE-4D84-4BAF-9961-ED705277A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350" y="1582058"/>
            <a:ext cx="10143105" cy="45745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Zakelijke brief schrijven</a:t>
            </a:r>
            <a:br>
              <a:rPr lang="nl-N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Oefen goed mee tijdens de les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je aantekeningen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de theorie uit je examenbundel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Oefen thuis met minimaal 1 brief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Denk aan je spelling en zinsbouw</a:t>
            </a:r>
          </a:p>
          <a:p>
            <a:pPr marL="0" indent="0">
              <a:buNone/>
            </a:pPr>
            <a:endParaRPr lang="nl-N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6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FEF9A665-2795-433B-A672-EB4602024A11}"/>
              </a:ext>
            </a:extLst>
          </p:cNvPr>
          <p:cNvSpPr txBox="1"/>
          <p:nvPr/>
        </p:nvSpPr>
        <p:spPr>
          <a:xfrm>
            <a:off x="2539999" y="270550"/>
            <a:ext cx="8592457" cy="707886"/>
          </a:xfrm>
          <a:prstGeom prst="rect">
            <a:avLst/>
          </a:prstGeom>
          <a:solidFill>
            <a:srgbClr val="008BD2"/>
          </a:solidFill>
        </p:spPr>
        <p:txBody>
          <a:bodyPr wrap="square" rtlCol="0">
            <a:spAutoFit/>
          </a:bodyPr>
          <a:lstStyle/>
          <a:p>
            <a:pPr indent="179388"/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LEESVAARDIGHEID</a:t>
            </a:r>
            <a:endParaRPr lang="nl-NL" sz="1000" b="1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901386C2-0051-402F-9CE1-C051E05B6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330" y="1633928"/>
            <a:ext cx="10113125" cy="45226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Tekstverklaren</a:t>
            </a:r>
            <a:r>
              <a:rPr lang="nl-N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(examen)</a:t>
            </a:r>
            <a:br>
              <a:rPr lang="nl-N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Lezen, lezen, lezen. Zowel teksten op bv nieuwssites als boeken.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 leren uit je examenbundel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Oefenexamens maken uit je examenbundel </a:t>
            </a:r>
          </a:p>
        </p:txBody>
      </p:sp>
    </p:spTree>
    <p:extLst>
      <p:ext uri="{BB962C8B-B14F-4D97-AF65-F5344CB8AC3E}">
        <p14:creationId xmlns:p14="http://schemas.microsoft.com/office/powerpoint/2010/main" val="2155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21977" y="1649506"/>
            <a:ext cx="10112188" cy="4507057"/>
          </a:xfrm>
          <a:solidFill>
            <a:srgbClr val="008BD2"/>
          </a:solidFill>
        </p:spPr>
        <p:txBody>
          <a:bodyPr>
            <a:normAutofit/>
          </a:bodyPr>
          <a:lstStyle/>
          <a:p>
            <a:pPr marL="717550" indent="-717550" algn="ctr">
              <a:lnSpc>
                <a:spcPct val="100000"/>
              </a:lnSpc>
              <a:buFontTx/>
              <a:buChar char="-"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Nederlands is een vaardigheidsvak.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Oefenen is dus belangrijk.</a:t>
            </a:r>
          </a:p>
          <a:p>
            <a:pPr algn="ctr">
              <a:lnSpc>
                <a:spcPct val="100000"/>
              </a:lnSpc>
              <a:buFontTx/>
              <a:buChar char="-"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Ga naar je vakdocent op het moment dat je vastloopt. Samen kunnen we zoeken naar een oplossing!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2CF4EA7-D89D-47D8-B6D0-CB47FE762B54}"/>
              </a:ext>
            </a:extLst>
          </p:cNvPr>
          <p:cNvSpPr txBox="1"/>
          <p:nvPr/>
        </p:nvSpPr>
        <p:spPr>
          <a:xfrm>
            <a:off x="2539999" y="270550"/>
            <a:ext cx="8592457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indent="363538"/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BELANGRIJK</a:t>
            </a:r>
            <a:endParaRPr lang="nl-NL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97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928674"/>
      </p:ext>
    </p:extLst>
  </p:cSld>
  <p:clrMapOvr>
    <a:masterClrMapping/>
  </p:clrMapOvr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e Mondriaan" id="{F8D0DDFA-C042-48C5-8997-E1A4215A10CA}" vid="{43219E7C-CE70-471A-ACC9-7EA2700F1F5C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e Mondriaan" id="{F8D0DDFA-C042-48C5-8997-E1A4215A10CA}" vid="{04C2BED5-90AF-4C99-9024-B787DB1A7549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0190B281E864EAABA4D8388C5943C" ma:contentTypeVersion="9" ma:contentTypeDescription="Een nieuw document maken." ma:contentTypeScope="" ma:versionID="c35a87ff470118823974ce729a838982">
  <xsd:schema xmlns:xsd="http://www.w3.org/2001/XMLSchema" xmlns:xs="http://www.w3.org/2001/XMLSchema" xmlns:p="http://schemas.microsoft.com/office/2006/metadata/properties" xmlns:ns2="230ff946-340e-47af-ae18-b30d27fb9862" xmlns:ns3="1ac554a4-a7e6-4112-a660-d6a3748ba7dc" targetNamespace="http://schemas.microsoft.com/office/2006/metadata/properties" ma:root="true" ma:fieldsID="9a46d40ab43f99b4142aba607a522d9d" ns2:_="" ns3:_="">
    <xsd:import namespace="230ff946-340e-47af-ae18-b30d27fb9862"/>
    <xsd:import namespace="1ac554a4-a7e6-4112-a660-d6a3748ba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ff946-340e-47af-ae18-b30d27fb9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554a4-a7e6-4112-a660-d6a3748ba7d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CAF15-F73D-439E-A768-B9208A5452DB}">
  <ds:schemaRefs>
    <ds:schemaRef ds:uri="http://www.w3.org/XML/1998/namespace"/>
    <ds:schemaRef ds:uri="http://schemas.microsoft.com/office/2006/metadata/properties"/>
    <ds:schemaRef ds:uri="230ff946-340e-47af-ae18-b30d27fb9862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ac554a4-a7e6-4112-a660-d6a3748ba7dc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3ED4938-6CF1-4A61-B2BD-8D7C5C98A0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F71CF2-0B45-4ECF-BBB4-BD3450A58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0ff946-340e-47af-ae18-b30d27fb9862"/>
    <ds:schemaRef ds:uri="1ac554a4-a7e6-4112-a660-d6a3748ba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Leerstrategieën Duits</Template>
  <TotalTime>171</TotalTime>
  <Words>231</Words>
  <Application>Microsoft Office PowerPoint</Application>
  <PresentationFormat>Breedbeeld</PresentationFormat>
  <Paragraphs>47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Mondriaan rood</vt:lpstr>
      <vt:lpstr>Mondriaan wit</vt:lpstr>
      <vt:lpstr>Studie- en vakvaardigheden voor  Nederlands  Hoe bereid ik me het beste voor?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Leerstrategieën voor Duits</dc:title>
  <dc:creator>Marieke van der Kammen</dc:creator>
  <cp:lastModifiedBy>Cihan-Alakmak, A (Aygün)</cp:lastModifiedBy>
  <cp:revision>73</cp:revision>
  <dcterms:created xsi:type="dcterms:W3CDTF">2020-09-01T11:52:26Z</dcterms:created>
  <dcterms:modified xsi:type="dcterms:W3CDTF">2020-09-11T20:01:36Z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0x0101005A90190B281E864EAABA4D8388C5943C</vt:lpwstr>
  </property>
</Properties>
</file>