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handoutMasterIdLst>
    <p:handoutMasterId r:id="rId19"/>
  </p:handoutMasterIdLst>
  <p:sldIdLst>
    <p:sldId id="282" r:id="rId6"/>
    <p:sldId id="267" r:id="rId7"/>
    <p:sldId id="279" r:id="rId8"/>
    <p:sldId id="258" r:id="rId9"/>
    <p:sldId id="280" r:id="rId10"/>
    <p:sldId id="276" r:id="rId11"/>
    <p:sldId id="269" r:id="rId12"/>
    <p:sldId id="271" r:id="rId13"/>
    <p:sldId id="281" r:id="rId14"/>
    <p:sldId id="272" r:id="rId15"/>
    <p:sldId id="275" r:id="rId16"/>
    <p:sldId id="277" r:id="rId17"/>
    <p:sldId id="26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82840-40C2-4D3D-9467-AA8A5FAE4B6F}" v="3" dt="2020-09-09T13:02:24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2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2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7582-43F6-4E37-BB4C-F8A348AA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718" y="1990164"/>
            <a:ext cx="9756000" cy="29942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Studie- en vakvaardigheden voor 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leer je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voor biologie?</a:t>
            </a:r>
            <a:endParaRPr lang="nl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FCF45CC-7C7E-4922-8E5C-57C8CDA7B475}"/>
              </a:ext>
            </a:extLst>
          </p:cNvPr>
          <p:cNvSpPr txBox="1"/>
          <p:nvPr/>
        </p:nvSpPr>
        <p:spPr>
          <a:xfrm>
            <a:off x="6598025" y="412377"/>
            <a:ext cx="467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BOVENBOUW MAVO EN HAVO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50259" y="1219200"/>
            <a:ext cx="10542494" cy="54629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Wil je het jezelf makkelijk maken?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iedere les je huiswerk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een samenvatting/woordenlijst na elke basisstof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Begin op tijd met leren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Herhaal, zodat de leerstof in je langetermijngeheugen komt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Kijk je huiswerk consequent na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Stel vragen tijdens de les!</a:t>
            </a:r>
          </a:p>
        </p:txBody>
      </p:sp>
    </p:spTree>
    <p:extLst>
      <p:ext uri="{BB962C8B-B14F-4D97-AF65-F5344CB8AC3E}">
        <p14:creationId xmlns:p14="http://schemas.microsoft.com/office/powerpoint/2010/main" val="168687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FEB47C9-2B34-49BC-8B99-42C6580D4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9" y="1173344"/>
            <a:ext cx="10739717" cy="5311861"/>
          </a:xfrm>
        </p:spPr>
        <p:txBody>
          <a:bodyPr>
            <a:noAutofit/>
          </a:bodyPr>
          <a:lstStyle/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Wat je thuis kunt doen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lvl="0" indent="-7175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PowerPoint bestuderen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lvl="0" indent="-7175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ilmpjes kijken (deze staan in de PowerPoint of je zoekt ze zelf op)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lvl="0" indent="-7175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amenvatting, </a:t>
            </a:r>
            <a:r>
              <a:rPr lang="nl-NL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MindMap</a:t>
            </a: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woordenlijst maken</a:t>
            </a:r>
          </a:p>
          <a:p>
            <a:pPr marL="717550" lvl="0" indent="-7175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fbeeldingen goed lezen, leren en zelf kunnen uitleggen </a:t>
            </a:r>
          </a:p>
          <a:p>
            <a:pPr marL="717550" lvl="0" indent="-7175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Opdrachten herhalen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lvl="0" indent="-7175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jezelf / diagnostische toets</a:t>
            </a:r>
          </a:p>
          <a:p>
            <a:pPr marL="717550" lvl="0" indent="-71755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Eind</a:t>
            </a: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examenvragen oefenen</a:t>
            </a:r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4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ren Leren? - Leer het leren! Venlo Leren Leren - Leren Leren,  huiswerkbegeleiding, coaching,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74" y="4661646"/>
            <a:ext cx="3818426" cy="20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35C50991-BD9B-4471-A7F6-CE22A2B70C08}"/>
              </a:ext>
            </a:extLst>
          </p:cNvPr>
          <p:cNvSpPr txBox="1">
            <a:spLocks/>
          </p:cNvSpPr>
          <p:nvPr/>
        </p:nvSpPr>
        <p:spPr>
          <a:xfrm>
            <a:off x="955058" y="1075177"/>
            <a:ext cx="9908456" cy="3622330"/>
          </a:xfrm>
          <a:prstGeom prst="rect">
            <a:avLst/>
          </a:prstGeom>
          <a:solidFill>
            <a:srgbClr val="008BD2"/>
          </a:solidFill>
        </p:spPr>
        <p:txBody>
          <a:bodyPr>
            <a:normAutofit/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Probeer je eigen weg te vinden. </a:t>
            </a:r>
            <a:b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 uit wat bij jou past!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Uiteraard mag je altijd in de les om </a:t>
            </a:r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vragen. 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5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7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7" y="1255060"/>
            <a:ext cx="10148047" cy="4901504"/>
          </a:xfrm>
        </p:spPr>
        <p:txBody>
          <a:bodyPr>
            <a:noAutofit/>
          </a:bodyPr>
          <a:lstStyle/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Leren en goede cijfers halen start in de klas met goed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opletten en concentreren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Zorg dat de organisatie van spullen in orde is! Dus boek bij je en huiswerk maken.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Bij biologie is leerwerk best veel.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Herhalen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is dus belangrijk.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Stel vragen als je iets niet snapt.</a:t>
            </a:r>
          </a:p>
        </p:txBody>
      </p:sp>
    </p:spTree>
    <p:extLst>
      <p:ext uri="{BB962C8B-B14F-4D97-AF65-F5344CB8AC3E}">
        <p14:creationId xmlns:p14="http://schemas.microsoft.com/office/powerpoint/2010/main" val="175492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08AEF2-1001-429C-91FE-EDE72827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1613647"/>
            <a:ext cx="5074024" cy="45249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We horen vaak: </a:t>
            </a:r>
            <a:b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“Ik leer super veel voor biologie, maar mijn resultaten zijn niet zoals verwacht”.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751FC9-2538-451A-8363-446C5D5EA5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2518" y="1667435"/>
            <a:ext cx="4881526" cy="4542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tekst uit het boek goed bestuderen is niet voldoende. De sleutel is dan ook: actief leren!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Hier volgen wat tips. </a:t>
            </a:r>
          </a:p>
        </p:txBody>
      </p:sp>
    </p:spTree>
    <p:extLst>
      <p:ext uri="{BB962C8B-B14F-4D97-AF65-F5344CB8AC3E}">
        <p14:creationId xmlns:p14="http://schemas.microsoft.com/office/powerpoint/2010/main" val="81594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50259" y="1219200"/>
            <a:ext cx="10255623" cy="49373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Begin met het bestuderen van de tekst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Dit kan door te lezen, maar beter is om er actief mee aan de slag te gaan.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Dus samenvatten, highlighten of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mindmappen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Kies wat jij fijn vindt.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op: dit kan veel tijd kosten en door alleen een samenvatting te maken ken je de stof vaak nog niet goed genoeg!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21012458-30B5-48C5-904A-3C3436344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615" y="3582649"/>
            <a:ext cx="7838256" cy="313246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5D69301-8F0C-4247-AB00-162D87D47FB4}"/>
              </a:ext>
            </a:extLst>
          </p:cNvPr>
          <p:cNvSpPr txBox="1"/>
          <p:nvPr/>
        </p:nvSpPr>
        <p:spPr>
          <a:xfrm>
            <a:off x="968188" y="1261629"/>
            <a:ext cx="104528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Lukt samenvatten nog niet, dan zou je kan je een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woordenlijst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maken. Je kunt de ‘gekleurde woorden’ uit de tekst uitleggen. Zie het voorbeeld hieronder. 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Online kun je dit ook oefenen met de flitskaarten.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7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86117" y="1272988"/>
            <a:ext cx="10632141" cy="48835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Denk ook aan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Bestudeer de figuren, schema’s en grafieken.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Vraag je af of je het plaatje begrijpt en of je het kunt uitleggen en/of natekenen.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Kijk de PowerPoint (indien van toepassing) nog eens door.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Kijk met een andere kleur pen kritisch je huiswerk na.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Bekijk de bladzijdes die van toepassing zijn in de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(havo) .</a:t>
            </a:r>
          </a:p>
        </p:txBody>
      </p:sp>
    </p:spTree>
    <p:extLst>
      <p:ext uri="{BB962C8B-B14F-4D97-AF65-F5344CB8AC3E}">
        <p14:creationId xmlns:p14="http://schemas.microsoft.com/office/powerpoint/2010/main" val="148432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57835" y="1290919"/>
            <a:ext cx="10094259" cy="52083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Oefenen van de stof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Je moet de stof kunnen toepassen.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Kijk vragen waar je moeite mee had nog eens door.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als je klaar bent met leren de ‘Test jezelf’ en/ of de ‘Diagnostische toets’ (digitaal)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Oefen </a:t>
            </a:r>
            <a:r>
              <a:rPr lang="nl-NL" sz="3200" u="sng" dirty="0">
                <a:latin typeface="Arial" panose="020B0604020202020204" pitchFamily="34" charset="0"/>
                <a:cs typeface="Arial" panose="020B0604020202020204" pitchFamily="34" charset="0"/>
              </a:rPr>
              <a:t>oude examenvragen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op bijvoorbeeld </a:t>
            </a:r>
            <a:r>
              <a:rPr lang="nl-NL" sz="3200" u="sng" dirty="0">
                <a:latin typeface="Arial" panose="020B0604020202020204" pitchFamily="34" charset="0"/>
                <a:cs typeface="Arial" panose="020B0604020202020204" pitchFamily="34" charset="0"/>
              </a:rPr>
              <a:t>biologiepagina.nl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NL" sz="3200" u="sng" dirty="0">
                <a:latin typeface="Arial" panose="020B0604020202020204" pitchFamily="34" charset="0"/>
                <a:cs typeface="Arial" panose="020B0604020202020204" pitchFamily="34" charset="0"/>
              </a:rPr>
              <a:t>eindexamensite.nl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(alleen toegankelijk via SOM).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Oefen, oefen, oefen om je inzicht te vergroten!</a:t>
            </a:r>
          </a:p>
        </p:txBody>
      </p:sp>
    </p:spTree>
    <p:extLst>
      <p:ext uri="{BB962C8B-B14F-4D97-AF65-F5344CB8AC3E}">
        <p14:creationId xmlns:p14="http://schemas.microsoft.com/office/powerpoint/2010/main" val="309210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1976" y="1237130"/>
            <a:ext cx="10201836" cy="49194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Controlemoment voor een toets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Laat je overhoren, of vertel aan jezelf waar de basisstof over ging.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Probeer plaatjes uit het tekstboek uit te leggen of zelf te tekenen (zonder boek).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een oefentoets of herhaal vragen.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Probeer en kijk of het lukt. Reflecteer en wees kritisch op jezelf!</a:t>
            </a:r>
          </a:p>
          <a:p>
            <a:pPr>
              <a:lnSpc>
                <a:spcPct val="100000"/>
              </a:lnSpc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9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08AEF2-1001-429C-91FE-EDE72827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82" y="1584282"/>
            <a:ext cx="4872000" cy="4500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Even iets anders?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6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Even geen zin meer om met het boek te werken?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751FC9-2538-451A-8363-446C5D5EA5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9789" y="1031079"/>
            <a:ext cx="5109881" cy="53406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Op internet is heel veel informatie te vinden over de stof.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Biologiepagina.nl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/ bioplek.org of YouTube.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Hier staan genoeg filmpjes en animaties over de behandelde stof.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60032358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e Leren biologie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190B281E864EAABA4D8388C5943C" ma:contentTypeVersion="9" ma:contentTypeDescription="Een nieuw document maken." ma:contentTypeScope="" ma:versionID="c35a87ff470118823974ce729a838982">
  <xsd:schema xmlns:xsd="http://www.w3.org/2001/XMLSchema" xmlns:xs="http://www.w3.org/2001/XMLSchema" xmlns:p="http://schemas.microsoft.com/office/2006/metadata/properties" xmlns:ns2="230ff946-340e-47af-ae18-b30d27fb9862" xmlns:ns3="1ac554a4-a7e6-4112-a660-d6a3748ba7dc" targetNamespace="http://schemas.microsoft.com/office/2006/metadata/properties" ma:root="true" ma:fieldsID="9a46d40ab43f99b4142aba607a522d9d" ns2:_="" ns3:_="">
    <xsd:import namespace="230ff946-340e-47af-ae18-b30d27fb9862"/>
    <xsd:import namespace="1ac554a4-a7e6-4112-a660-d6a3748b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ff946-340e-47af-ae18-b30d27fb9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54a4-a7e6-4112-a660-d6a3748ba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ED4938-6CF1-4A61-B2BD-8D7C5C98A0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F71CF2-0B45-4ECF-BBB4-BD3450A58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ff946-340e-47af-ae18-b30d27fb9862"/>
    <ds:schemaRef ds:uri="1ac554a4-a7e6-4112-a660-d6a3748b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2CAF15-F73D-439E-A768-B9208A5452D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ac554a4-a7e6-4112-a660-d6a3748ba7dc"/>
    <ds:schemaRef ds:uri="http://schemas.microsoft.com/office/2006/documentManagement/types"/>
    <ds:schemaRef ds:uri="http://purl.org/dc/terms/"/>
    <ds:schemaRef ds:uri="230ff946-340e-47af-ae18-b30d27fb9862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Leren biologie</Template>
  <TotalTime>162</TotalTime>
  <Words>586</Words>
  <Application>Microsoft Office PowerPoint</Application>
  <PresentationFormat>Breedbeeld</PresentationFormat>
  <Paragraphs>72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PowerPoint presentatie Leren biologie</vt:lpstr>
      <vt:lpstr>Mondriaan wit</vt:lpstr>
      <vt:lpstr>Studie- en vakvaardigheden voor  Biologie  Hoe leer je voor biologie?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Vakvaardigheden en studievaardigheden biologie</dc:title>
  <dc:creator>Richard van dijk</dc:creator>
  <cp:lastModifiedBy>Cihan-Alakmak, A (Aygün)</cp:lastModifiedBy>
  <cp:revision>55</cp:revision>
  <dcterms:created xsi:type="dcterms:W3CDTF">2020-08-31T09:57:37Z</dcterms:created>
  <dcterms:modified xsi:type="dcterms:W3CDTF">2020-09-14T09:43:46Z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0x0101005A90190B281E864EAABA4D8388C5943C</vt:lpwstr>
  </property>
</Properties>
</file>