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handoutMasterIdLst>
    <p:handoutMasterId r:id="rId18"/>
  </p:handoutMasterIdLst>
  <p:sldIdLst>
    <p:sldId id="276" r:id="rId6"/>
    <p:sldId id="267" r:id="rId7"/>
    <p:sldId id="268" r:id="rId8"/>
    <p:sldId id="258" r:id="rId9"/>
    <p:sldId id="274" r:id="rId10"/>
    <p:sldId id="269" r:id="rId11"/>
    <p:sldId id="271" r:id="rId12"/>
    <p:sldId id="270" r:id="rId13"/>
    <p:sldId id="272" r:id="rId14"/>
    <p:sldId id="275" r:id="rId15"/>
    <p:sldId id="273" r:id="rId16"/>
    <p:sldId id="263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92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12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9150346-216C-45EA-8F2B-7602F4261D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ABCDDA6-8435-49BE-9176-A25EC8022F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5947-1CE6-482A-AE91-C053145FE625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9DE7681-B072-43A2-BD11-66AF57F88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2B15B4-DA60-4EE0-8104-2B03696259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7BB8A-F948-4FEC-AC0B-7BD077C7B82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3165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699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11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557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8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098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613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8609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704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54E305-CB9D-4FC4-B5EE-56BDBDE70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8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9BC8E7-7983-4765-9735-1F7107557A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2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967AB-7EF2-48E6-A6F9-2FBABCE55B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C95E13-39A3-4926-894D-5100C285F0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063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103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1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5" r:id="rId4"/>
    <p:sldLayoutId id="2147483662" r:id="rId5"/>
    <p:sldLayoutId id="2147483661" r:id="rId6"/>
    <p:sldLayoutId id="2147483660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pPr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84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1" r:id="rId4"/>
    <p:sldLayoutId id="2147483672" r:id="rId5"/>
    <p:sldLayoutId id="21474836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B7582-43F6-4E37-BB4C-F8A348AA9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718" y="1990164"/>
            <a:ext cx="9756000" cy="29942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Studie- en vakvaardigheden voor </a:t>
            </a:r>
            <a:b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</a:rPr>
              <a:t>Biologie</a:t>
            </a:r>
            <a:b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nl-NL" sz="3000">
                <a:latin typeface="Arial" panose="020B0604020202020204" pitchFamily="34" charset="0"/>
                <a:cs typeface="Arial" panose="020B0604020202020204" pitchFamily="34" charset="0"/>
              </a:rPr>
              <a:t>leer je 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voor biologie?</a:t>
            </a:r>
            <a:endParaRPr lang="nl-NL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FCF45CC-7C7E-4922-8E5C-57C8CDA7B475}"/>
              </a:ext>
            </a:extLst>
          </p:cNvPr>
          <p:cNvSpPr txBox="1"/>
          <p:nvPr/>
        </p:nvSpPr>
        <p:spPr>
          <a:xfrm>
            <a:off x="6598025" y="412377"/>
            <a:ext cx="467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ONDERBOUW MAVO EN HAVO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FEB47C9-2B34-49BC-8B99-42C6580D4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1237129"/>
            <a:ext cx="11923059" cy="5486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Je kunt gebruik maken van de volgende dingen om te leren: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SzPts val="1000"/>
              <a:buFont typeface="Webdings" panose="05030102010509060703" pitchFamily="18" charset="2"/>
              <a:buChar char="="/>
              <a:tabLst>
                <a:tab pos="627063" algn="l"/>
              </a:tabLst>
            </a:pPr>
            <a:r>
              <a:rPr lang="nl-N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PowerPoint</a:t>
            </a:r>
            <a:endParaRPr lang="nl-NL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SzPts val="1000"/>
              <a:buFont typeface="Webdings" panose="05030102010509060703" pitchFamily="18" charset="2"/>
              <a:buChar char="="/>
              <a:tabLst>
                <a:tab pos="627063" algn="l"/>
              </a:tabLst>
            </a:pPr>
            <a:r>
              <a:rPr lang="nl-N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Filmpjes (deze staan in de PowerPoint, of je zoekt ze op)</a:t>
            </a:r>
            <a:endParaRPr lang="nl-NL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SzPts val="1000"/>
              <a:buFont typeface="Webdings" panose="05030102010509060703" pitchFamily="18" charset="2"/>
              <a:buChar char="="/>
              <a:tabLst>
                <a:tab pos="627063" algn="l"/>
              </a:tabLst>
            </a:pPr>
            <a:r>
              <a:rPr lang="nl-N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Samenvatting (zelf gemaakt, of achterin tekstboek)</a:t>
            </a:r>
            <a:endParaRPr lang="nl-NL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SzPts val="1000"/>
              <a:buFont typeface="Webdings" panose="05030102010509060703" pitchFamily="18" charset="2"/>
              <a:buChar char="="/>
              <a:tabLst>
                <a:tab pos="627063" algn="l"/>
              </a:tabLst>
            </a:pPr>
            <a:r>
              <a:rPr lang="nl-N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Woordenlijst (zelf gemaakt; woorden met betekenis)</a:t>
            </a:r>
            <a:endParaRPr lang="nl-NL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SzPts val="1000"/>
              <a:buFont typeface="Webdings" panose="05030102010509060703" pitchFamily="18" charset="2"/>
              <a:buChar char="="/>
              <a:tabLst>
                <a:tab pos="627063" algn="l"/>
              </a:tabLst>
            </a:pPr>
            <a:r>
              <a:rPr lang="nl-N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Afbeeldingen goed lezen, leren en zelf kunnen uitleggen (je moet ze vaak echt kennen)</a:t>
            </a:r>
            <a:endParaRPr lang="nl-NL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SzPts val="1000"/>
              <a:buFont typeface="Webdings" panose="05030102010509060703" pitchFamily="18" charset="2"/>
              <a:buChar char="="/>
              <a:tabLst>
                <a:tab pos="627063" algn="l"/>
              </a:tabLst>
            </a:pPr>
            <a:r>
              <a:rPr lang="nl-N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Tekstboek / </a:t>
            </a: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nl-N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pdrachten herhalen</a:t>
            </a:r>
            <a:endParaRPr lang="nl-NL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SzPts val="1000"/>
              <a:buFont typeface="Webdings" panose="05030102010509060703" pitchFamily="18" charset="2"/>
              <a:buChar char="="/>
              <a:tabLst>
                <a:tab pos="627063" algn="l"/>
              </a:tabLst>
            </a:pPr>
            <a:r>
              <a:rPr lang="nl-NL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 jezelf / diagnostische toets / flitskaarten (digitaal)</a:t>
            </a:r>
            <a:endParaRPr lang="nl-NL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E1BF1A5-E1DE-47E7-8E00-789FEEFA8EFD}"/>
              </a:ext>
            </a:extLst>
          </p:cNvPr>
          <p:cNvSpPr txBox="1"/>
          <p:nvPr/>
        </p:nvSpPr>
        <p:spPr>
          <a:xfrm>
            <a:off x="2384612" y="340659"/>
            <a:ext cx="8839200" cy="707886"/>
          </a:xfrm>
          <a:prstGeom prst="rect">
            <a:avLst/>
          </a:prstGeom>
          <a:solidFill>
            <a:srgbClr val="008BD2"/>
          </a:solidFill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THUIS DOEN?</a:t>
            </a:r>
          </a:p>
        </p:txBody>
      </p:sp>
    </p:spTree>
    <p:extLst>
      <p:ext uri="{BB962C8B-B14F-4D97-AF65-F5344CB8AC3E}">
        <p14:creationId xmlns:p14="http://schemas.microsoft.com/office/powerpoint/2010/main" val="384634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ren Leren? - Leer het leren! Venlo Leren Leren - Leren Leren,  huiswerkbegeleiding, coaching,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574" y="4661646"/>
            <a:ext cx="3818426" cy="20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1">
            <a:extLst>
              <a:ext uri="{FF2B5EF4-FFF2-40B4-BE49-F238E27FC236}">
                <a16:creationId xmlns:a16="http://schemas.microsoft.com/office/drawing/2014/main" id="{35C50991-BD9B-4471-A7F6-CE22A2B70C08}"/>
              </a:ext>
            </a:extLst>
          </p:cNvPr>
          <p:cNvSpPr txBox="1">
            <a:spLocks/>
          </p:cNvSpPr>
          <p:nvPr/>
        </p:nvSpPr>
        <p:spPr>
          <a:xfrm>
            <a:off x="955058" y="1075177"/>
            <a:ext cx="9908456" cy="3622330"/>
          </a:xfrm>
          <a:prstGeom prst="rect">
            <a:avLst/>
          </a:prstGeom>
          <a:solidFill>
            <a:srgbClr val="008BD2"/>
          </a:solidFill>
        </p:spPr>
        <p:txBody>
          <a:bodyPr>
            <a:normAutofit/>
          </a:bodyPr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ts val="11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ts val="8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Probeer je eigen weg te vinden! </a:t>
            </a:r>
            <a:b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Zoek uit wat bij jou past!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Uiteraard mag je altijd in de les om tips vragen! </a:t>
            </a:r>
          </a:p>
        </p:txBody>
      </p:sp>
    </p:spTree>
    <p:extLst>
      <p:ext uri="{BB962C8B-B14F-4D97-AF65-F5344CB8AC3E}">
        <p14:creationId xmlns:p14="http://schemas.microsoft.com/office/powerpoint/2010/main" val="49308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47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7468AB-E145-4FAD-A29B-C8C214EAB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7" y="1272988"/>
            <a:ext cx="10076329" cy="4883576"/>
          </a:xfrm>
        </p:spPr>
        <p:txBody>
          <a:bodyPr>
            <a:normAutofit/>
          </a:bodyPr>
          <a:lstStyle/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/>
              <a:t>Leren en goede cijfers halen start in de klas met goed </a:t>
            </a:r>
            <a:r>
              <a:rPr lang="nl-NL" sz="3200" b="1" dirty="0"/>
              <a:t>opletten en concentreren</a:t>
            </a:r>
            <a:r>
              <a:rPr lang="nl-NL" sz="3200" dirty="0"/>
              <a:t>.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endParaRPr lang="nl-NL" sz="3200" dirty="0"/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/>
              <a:t>Om een toets goed te maken moet je </a:t>
            </a:r>
            <a:r>
              <a:rPr lang="nl-NL" sz="3200" b="1" dirty="0"/>
              <a:t>leren</a:t>
            </a:r>
            <a:r>
              <a:rPr lang="nl-NL" sz="3200" dirty="0"/>
              <a:t>! 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endParaRPr lang="nl-NL" sz="3200" dirty="0"/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/>
              <a:t>Bij biologie is dit vaak best veel. </a:t>
            </a:r>
            <a:r>
              <a:rPr lang="nl-NL" sz="3200" b="1" dirty="0"/>
              <a:t>Herhalen</a:t>
            </a:r>
            <a:r>
              <a:rPr lang="nl-NL" sz="3200" dirty="0"/>
              <a:t> is dus belangrijk.</a:t>
            </a:r>
          </a:p>
        </p:txBody>
      </p:sp>
    </p:spTree>
    <p:extLst>
      <p:ext uri="{BB962C8B-B14F-4D97-AF65-F5344CB8AC3E}">
        <p14:creationId xmlns:p14="http://schemas.microsoft.com/office/powerpoint/2010/main" val="175492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08AEF2-1001-429C-91FE-EDE72827E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905" y="1272989"/>
            <a:ext cx="5074024" cy="48656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4000" i="1" dirty="0">
                <a:latin typeface="Arial" panose="020B0604020202020204" pitchFamily="34" charset="0"/>
                <a:cs typeface="Arial" panose="020B0604020202020204" pitchFamily="34" charset="0"/>
              </a:rPr>
              <a:t>We horen vaak: </a:t>
            </a:r>
            <a:br>
              <a:rPr lang="nl-NL" sz="4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 i="1" dirty="0">
                <a:latin typeface="Arial" panose="020B0604020202020204" pitchFamily="34" charset="0"/>
                <a:cs typeface="Arial" panose="020B0604020202020204" pitchFamily="34" charset="0"/>
              </a:rPr>
              <a:t>“Ik leer super veel voor biologie maar mijn resultaten zijn niet zoals verwacht”.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751FC9-2538-451A-8363-446C5D5EA5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2518" y="1255059"/>
            <a:ext cx="4881526" cy="49552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De tekst uit het boek goed bestuderen is niet voldoende. De sleutel is dan ook: actief leren!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Hier volgen wat tips. </a:t>
            </a:r>
          </a:p>
        </p:txBody>
      </p:sp>
    </p:spTree>
    <p:extLst>
      <p:ext uri="{BB962C8B-B14F-4D97-AF65-F5344CB8AC3E}">
        <p14:creationId xmlns:p14="http://schemas.microsoft.com/office/powerpoint/2010/main" val="72809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86118" y="1255060"/>
            <a:ext cx="10094258" cy="49015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Begin met het bestuderen van de tekst: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Dit kan door te lezen, maar beter is om er actief mee aan de slag te gaan.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Dus samenvatten of mindmappen op een manier die jij fijn vindt.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1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21012458-30B5-48C5-904A-3C3436344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304" y="3470978"/>
            <a:ext cx="7667661" cy="306429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5D69301-8F0C-4247-AB00-162D87D47FB4}"/>
              </a:ext>
            </a:extLst>
          </p:cNvPr>
          <p:cNvSpPr txBox="1"/>
          <p:nvPr/>
        </p:nvSpPr>
        <p:spPr>
          <a:xfrm>
            <a:off x="950259" y="1351276"/>
            <a:ext cx="104349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Lukt samenvatten nog niet, dan kan je beginnen met het maken van een </a:t>
            </a: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woordenlijst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 Je kunt de ‘gekleurde woorden’ uit de tekst uitleggen. 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Zie het voorbeeld hieronder.</a:t>
            </a:r>
          </a:p>
        </p:txBody>
      </p:sp>
    </p:spTree>
    <p:extLst>
      <p:ext uri="{BB962C8B-B14F-4D97-AF65-F5344CB8AC3E}">
        <p14:creationId xmlns:p14="http://schemas.microsoft.com/office/powerpoint/2010/main" val="244857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39906" y="1272988"/>
            <a:ext cx="10058400" cy="48835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Oefenen van de stof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Je moet de stof ook kunnen toepassen. 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None/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Gebruik de opdrachten uit je boek. Maak een paar opdrachten opnieuw of herhaal ze.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Maak als je klaar bent met leren de ‘Test jezelf’ en ‘Diagnostische toets’ (digitaal)</a:t>
            </a:r>
          </a:p>
        </p:txBody>
      </p:sp>
    </p:spTree>
    <p:extLst>
      <p:ext uri="{BB962C8B-B14F-4D97-AF65-F5344CB8AC3E}">
        <p14:creationId xmlns:p14="http://schemas.microsoft.com/office/powerpoint/2010/main" val="309210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68188" y="1290918"/>
            <a:ext cx="10130118" cy="486564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3200" b="1" dirty="0"/>
              <a:t>Overhoren: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nl-NL" sz="1200" b="1" dirty="0"/>
          </a:p>
          <a:p>
            <a:pPr marL="717550" indent="-717550">
              <a:lnSpc>
                <a:spcPct val="110000"/>
              </a:lnSpc>
              <a:spcBef>
                <a:spcPts val="0"/>
              </a:spcBef>
            </a:pPr>
            <a:r>
              <a:rPr lang="nl-NL" sz="3200" dirty="0"/>
              <a:t>Laat degene die je overhoort pittige vragen uit het werkboek halen.</a:t>
            </a:r>
          </a:p>
          <a:p>
            <a:pPr marL="717550" indent="-717550">
              <a:lnSpc>
                <a:spcPct val="110000"/>
              </a:lnSpc>
              <a:spcBef>
                <a:spcPts val="0"/>
              </a:spcBef>
            </a:pPr>
            <a:r>
              <a:rPr lang="nl-NL" sz="3200" dirty="0"/>
              <a:t>Probeer plaatjes uit het tekstboek uit te leggen. </a:t>
            </a:r>
          </a:p>
          <a:p>
            <a:pPr marL="717550" indent="-717550">
              <a:lnSpc>
                <a:spcPct val="110000"/>
              </a:lnSpc>
              <a:spcBef>
                <a:spcPts val="0"/>
              </a:spcBef>
            </a:pPr>
            <a:r>
              <a:rPr lang="nl-NL" sz="3200" dirty="0"/>
              <a:t>Laat checken of je de dikgedrukte woorden goed kunt uitleggen – hiervoor kun je ook de </a:t>
            </a:r>
            <a:r>
              <a:rPr lang="nl-NL" sz="3200" b="1" dirty="0"/>
              <a:t>‘flitskaarten’</a:t>
            </a:r>
            <a:r>
              <a:rPr lang="nl-NL" sz="3200" dirty="0"/>
              <a:t> uit de methodesite gebruiken </a:t>
            </a:r>
          </a:p>
          <a:p>
            <a:pPr marL="717550" indent="-717550">
              <a:lnSpc>
                <a:spcPct val="110000"/>
              </a:lnSpc>
              <a:spcBef>
                <a:spcPts val="0"/>
              </a:spcBef>
            </a:pPr>
            <a:r>
              <a:rPr lang="nl-NL" sz="3200" dirty="0"/>
              <a:t>Overhoren doe je een dag NA het leren om te zien wat je nog weet.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12959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08AEF2-1001-429C-91FE-EDE72827E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82" y="1584282"/>
            <a:ext cx="4872000" cy="45005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6000" b="1" i="1" dirty="0">
                <a:latin typeface="Arial" panose="020B0604020202020204" pitchFamily="34" charset="0"/>
                <a:cs typeface="Arial" panose="020B0604020202020204" pitchFamily="34" charset="0"/>
              </a:rPr>
              <a:t>Even iets anders?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nl-NL" sz="8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Even geen zin meer om met het boek te werken?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6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751FC9-2538-451A-8363-446C5D5EA5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815926"/>
            <a:ext cx="5235388" cy="57462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Op internet is heel veel informatie te vinden over de stof.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Biologiepagina.nl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/ bioplek.org of YouTube bv. biologie met Joost.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Hier staan genoeg filmpjes en animaties over de behandelde stof.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3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54647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21975" y="1219200"/>
            <a:ext cx="10542495" cy="5486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Wil je het jezelf makkelijk maken?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Maak voor iedere les je huiswerk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Maak een samenvatting/woordenlijst na elke basisstof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Begin op tijd met leren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Herhaal, zodat de leerstof in je langetermijngeheugen komt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Kijk je huiswerk consequent na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Stel vragen tijdens de les!</a:t>
            </a:r>
          </a:p>
        </p:txBody>
      </p:sp>
    </p:spTree>
    <p:extLst>
      <p:ext uri="{BB962C8B-B14F-4D97-AF65-F5344CB8AC3E}">
        <p14:creationId xmlns:p14="http://schemas.microsoft.com/office/powerpoint/2010/main" val="168687761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e Leren biologie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CDAEB464-8CCD-4770-A6BB-6F142563692B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8DAC916E-DCC3-418F-A5F7-DA176ABC9EC6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0190B281E864EAABA4D8388C5943C" ma:contentTypeVersion="9" ma:contentTypeDescription="Een nieuw document maken." ma:contentTypeScope="" ma:versionID="c35a87ff470118823974ce729a838982">
  <xsd:schema xmlns:xsd="http://www.w3.org/2001/XMLSchema" xmlns:xs="http://www.w3.org/2001/XMLSchema" xmlns:p="http://schemas.microsoft.com/office/2006/metadata/properties" xmlns:ns2="230ff946-340e-47af-ae18-b30d27fb9862" xmlns:ns3="1ac554a4-a7e6-4112-a660-d6a3748ba7dc" targetNamespace="http://schemas.microsoft.com/office/2006/metadata/properties" ma:root="true" ma:fieldsID="9a46d40ab43f99b4142aba607a522d9d" ns2:_="" ns3:_="">
    <xsd:import namespace="230ff946-340e-47af-ae18-b30d27fb9862"/>
    <xsd:import namespace="1ac554a4-a7e6-4112-a660-d6a3748ba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ff946-340e-47af-ae18-b30d27fb9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554a4-a7e6-4112-a660-d6a3748ba7d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F71CF2-0B45-4ECF-BBB4-BD3450A58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0ff946-340e-47af-ae18-b30d27fb9862"/>
    <ds:schemaRef ds:uri="1ac554a4-a7e6-4112-a660-d6a3748ba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ED4938-6CF1-4A61-B2BD-8D7C5C98A0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2CAF15-F73D-439E-A768-B9208A5452DB}">
  <ds:schemaRefs>
    <ds:schemaRef ds:uri="http://purl.org/dc/terms/"/>
    <ds:schemaRef ds:uri="230ff946-340e-47af-ae18-b30d27fb9862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ac554a4-a7e6-4112-a660-d6a3748ba7dc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Leren biologie</Template>
  <TotalTime>117</TotalTime>
  <Words>490</Words>
  <Application>Microsoft Office PowerPoint</Application>
  <PresentationFormat>Breedbeeld</PresentationFormat>
  <Paragraphs>63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Webdings</vt:lpstr>
      <vt:lpstr>PowerPoint presentatie Leren biologie</vt:lpstr>
      <vt:lpstr>Mondriaan wit</vt:lpstr>
      <vt:lpstr>Studie- en vakvaardigheden voor  Biologie  Hoe leer je voor biologie?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Vakvaardigheden en studievaardigheden biologie</dc:title>
  <dc:creator>Richard van dijk</dc:creator>
  <cp:lastModifiedBy>Cihan-Alakmak, A (Aygün)</cp:lastModifiedBy>
  <cp:revision>58</cp:revision>
  <dcterms:created xsi:type="dcterms:W3CDTF">2020-08-31T09:57:37Z</dcterms:created>
  <dcterms:modified xsi:type="dcterms:W3CDTF">2020-09-14T09:44:24Z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0x0101005A90190B281E864EAABA4D8388C5943C</vt:lpwstr>
  </property>
</Properties>
</file>