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</p:sldMasterIdLst>
  <p:handoutMasterIdLst>
    <p:handoutMasterId r:id="rId18"/>
  </p:handoutMasterIdLst>
  <p:sldIdLst>
    <p:sldId id="283" r:id="rId6"/>
    <p:sldId id="285" r:id="rId7"/>
    <p:sldId id="270" r:id="rId8"/>
    <p:sldId id="280" r:id="rId9"/>
    <p:sldId id="276" r:id="rId10"/>
    <p:sldId id="278" r:id="rId11"/>
    <p:sldId id="277" r:id="rId12"/>
    <p:sldId id="279" r:id="rId13"/>
    <p:sldId id="282" r:id="rId14"/>
    <p:sldId id="275" r:id="rId15"/>
    <p:sldId id="274" r:id="rId16"/>
    <p:sldId id="28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314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9150346-216C-45EA-8F2B-7602F4261D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ABCDDA6-8435-49BE-9176-A25EC8022F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5947-1CE6-482A-AE91-C053145FE625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9DE7681-B072-43A2-BD11-66AF57F88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2B15B4-DA60-4EE0-8104-2B03696259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7BB8A-F948-4FEC-AC0B-7BD077C7B8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3165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99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11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05570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A653F50-59DD-4D07-9D1B-2B600953F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/>
          <a:stretch/>
        </p:blipFill>
        <p:spPr>
          <a:xfrm>
            <a:off x="5770485" y="587211"/>
            <a:ext cx="5035828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08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0D3ADED-358E-4E74-A64F-8C239F917C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0981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8255CFB-AD89-4E0F-904B-1EEE36C662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4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13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8609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et pa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704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C54E305-CB9D-4FC4-B5EE-56BDBDE70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/>
          <a:stretch/>
        </p:blipFill>
        <p:spPr>
          <a:xfrm>
            <a:off x="5690586" y="585136"/>
            <a:ext cx="5104856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8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F9BC8E7-7983-4765-9735-1F7107557A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2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4F967AB-7EF2-48E6-A6F9-2FBABCE55B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6C95E13-39A3-4926-894D-5100C285F0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62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0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ind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063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03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t>14-9-2020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111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5" r:id="rId4"/>
    <p:sldLayoutId id="2147483662" r:id="rId5"/>
    <p:sldLayoutId id="2147483661" r:id="rId6"/>
    <p:sldLayoutId id="2147483660" r:id="rId7"/>
    <p:sldLayoutId id="214748366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t>14-9-2020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843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1" r:id="rId4"/>
    <p:sldLayoutId id="2147483672" r:id="rId5"/>
    <p:sldLayoutId id="214748367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0ui1p9qzQkg?feature=oembe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ozwIDoM8z9A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amenblad.nl/examenstof/syllabus-naski-vmbo-2021/2021/f=/naski_vmbo_2021_versie_2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xTQ8Kt74eTM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OTucpSiXg1c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cBg5GhpFJX8?start=250&amp;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lLWEZXfFsnw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11C091-CBD7-4DF6-A6B9-7AC1C3A8EA6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89715" y="1990165"/>
            <a:ext cx="9755998" cy="344636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nl-NL" sz="4000" dirty="0">
                <a:latin typeface="Arial" pitchFamily="34"/>
                <a:cs typeface="Arial" pitchFamily="34"/>
              </a:rPr>
              <a:t>Studie- en vakvaardigheden voor </a:t>
            </a:r>
            <a:br>
              <a:rPr lang="nl-NL" sz="4000" dirty="0">
                <a:latin typeface="Arial" pitchFamily="34"/>
                <a:cs typeface="Arial" pitchFamily="34"/>
              </a:rPr>
            </a:br>
            <a:r>
              <a:rPr lang="nl-NL" sz="6000" b="1" dirty="0">
                <a:latin typeface="Arial" pitchFamily="34"/>
                <a:cs typeface="Arial" pitchFamily="34"/>
              </a:rPr>
              <a:t>Natuurkunde / </a:t>
            </a:r>
            <a:r>
              <a:rPr lang="nl-NL" sz="6000" b="1" dirty="0" err="1">
                <a:latin typeface="Arial" pitchFamily="34"/>
                <a:cs typeface="Arial" pitchFamily="34"/>
              </a:rPr>
              <a:t>nask</a:t>
            </a:r>
            <a:r>
              <a:rPr lang="nl-NL" sz="6000" b="1" dirty="0">
                <a:latin typeface="Arial" pitchFamily="34"/>
                <a:cs typeface="Arial" pitchFamily="34"/>
              </a:rPr>
              <a:t> 1</a:t>
            </a:r>
            <a:br>
              <a:rPr lang="nl-NL" sz="6000" b="1" dirty="0">
                <a:latin typeface="Arial" pitchFamily="34"/>
                <a:cs typeface="Arial" pitchFamily="34"/>
              </a:rPr>
            </a:br>
            <a:br>
              <a:rPr lang="nl-NL" sz="6000" b="1" dirty="0">
                <a:latin typeface="Arial" pitchFamily="34"/>
                <a:cs typeface="Arial" pitchFamily="34"/>
              </a:rPr>
            </a:b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Waar moet je op letten tijdens het maken van het examen?</a:t>
            </a:r>
            <a:endParaRPr lang="nl-NL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08FC3FC-40CE-4A5C-86D8-6BCF471DE6E8}"/>
              </a:ext>
            </a:extLst>
          </p:cNvPr>
          <p:cNvSpPr txBox="1"/>
          <p:nvPr/>
        </p:nvSpPr>
        <p:spPr>
          <a:xfrm>
            <a:off x="6598026" y="412376"/>
            <a:ext cx="4679579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BOVENBOUW </a:t>
            </a:r>
            <a:r>
              <a:rPr lang="en-US" sz="2400" b="1" dirty="0">
                <a:solidFill>
                  <a:srgbClr val="FFFFFF"/>
                </a:solidFill>
                <a:latin typeface="Calibri"/>
              </a:rPr>
              <a:t>M</a:t>
            </a:r>
            <a:r>
              <a:rPr lang="en-US" sz="24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AVO</a:t>
            </a:r>
            <a:endParaRPr lang="nl-NL" sz="24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DD78F77-490F-4332-AFD8-3B9D773F16CD}"/>
              </a:ext>
            </a:extLst>
          </p:cNvPr>
          <p:cNvSpPr txBox="1"/>
          <p:nvPr/>
        </p:nvSpPr>
        <p:spPr>
          <a:xfrm>
            <a:off x="933157" y="1508878"/>
            <a:ext cx="103256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De slaapkamer van Piet heeft een lengte van 5 meter en een breedte van 6 meter. Bereken de oppervlakte A, laat de berekening zien.</a:t>
            </a:r>
          </a:p>
          <a:p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i="1" dirty="0">
                <a:latin typeface="Arial" panose="020B0604020202020204" pitchFamily="34" charset="0"/>
                <a:cs typeface="Arial" panose="020B0604020202020204" pitchFamily="34" charset="0"/>
              </a:rPr>
              <a:t>Gegevens: 	l = 5 meter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i="1" dirty="0">
                <a:latin typeface="Arial" panose="020B0604020202020204" pitchFamily="34" charset="0"/>
                <a:cs typeface="Arial" panose="020B0604020202020204" pitchFamily="34" charset="0"/>
              </a:rPr>
              <a:t>			b = 6 meter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i="1" dirty="0">
                <a:latin typeface="Arial" panose="020B0604020202020204" pitchFamily="34" charset="0"/>
                <a:cs typeface="Arial" panose="020B0604020202020204" pitchFamily="34" charset="0"/>
              </a:rPr>
              <a:t>Gevraagd: 	oppervlakte A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i="1" dirty="0">
                <a:latin typeface="Arial" panose="020B0604020202020204" pitchFamily="34" charset="0"/>
                <a:cs typeface="Arial" panose="020B0604020202020204" pitchFamily="34" charset="0"/>
              </a:rPr>
              <a:t>Oplossing: 	A = l x b 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i="1" dirty="0">
                <a:latin typeface="Arial" panose="020B0604020202020204" pitchFamily="34" charset="0"/>
                <a:cs typeface="Arial" panose="020B0604020202020204" pitchFamily="34" charset="0"/>
              </a:rPr>
              <a:t>			A = 5 x 6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i="1" dirty="0">
                <a:latin typeface="Arial" panose="020B0604020202020204" pitchFamily="34" charset="0"/>
                <a:cs typeface="Arial" panose="020B0604020202020204" pitchFamily="34" charset="0"/>
              </a:rPr>
              <a:t>			A = 30 m</a:t>
            </a:r>
            <a:r>
              <a:rPr lang="nl-NL" sz="3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569C152E-43F0-481D-ADC1-5D4C0BF66234}"/>
              </a:ext>
            </a:extLst>
          </p:cNvPr>
          <p:cNvSpPr txBox="1">
            <a:spLocks/>
          </p:cNvSpPr>
          <p:nvPr/>
        </p:nvSpPr>
        <p:spPr>
          <a:xfrm>
            <a:off x="2349305" y="314488"/>
            <a:ext cx="8665698" cy="656183"/>
          </a:xfrm>
          <a:prstGeom prst="rect">
            <a:avLst/>
          </a:prstGeom>
          <a:solidFill>
            <a:srgbClr val="008BD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61938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VOORBEELD:</a:t>
            </a:r>
            <a:endParaRPr lang="nl-NL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072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Maximale punten scoren op een natuurkunde-toets/examen">
            <a:hlinkClick r:id="" action="ppaction://media"/>
            <a:extLst>
              <a:ext uri="{FF2B5EF4-FFF2-40B4-BE49-F238E27FC236}">
                <a16:creationId xmlns:a16="http://schemas.microsoft.com/office/drawing/2014/main" id="{AFFAD6BB-5A5B-46AD-BBF4-94CC5521FF6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3168" y="1118598"/>
            <a:ext cx="9900000" cy="55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251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E2F5C4CC-D479-4F85-BFE0-C691546D5759}"/>
              </a:ext>
            </a:extLst>
          </p:cNvPr>
          <p:cNvSpPr txBox="1"/>
          <p:nvPr/>
        </p:nvSpPr>
        <p:spPr>
          <a:xfrm>
            <a:off x="3227293" y="413986"/>
            <a:ext cx="7978589" cy="707886"/>
          </a:xfrm>
          <a:prstGeom prst="rect">
            <a:avLst/>
          </a:prstGeom>
          <a:solidFill>
            <a:srgbClr val="008BD2"/>
          </a:solidFill>
        </p:spPr>
        <p:txBody>
          <a:bodyPr wrap="square" rtlCol="0">
            <a:spAutoFit/>
          </a:bodyPr>
          <a:lstStyle/>
          <a:p>
            <a:pPr indent="179388"/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</a:t>
            </a:r>
            <a:endParaRPr lang="nl-NL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56DFCEE5-BC74-41C4-A786-B10CDE3676F0}"/>
              </a:ext>
            </a:extLst>
          </p:cNvPr>
          <p:cNvSpPr txBox="1">
            <a:spLocks/>
          </p:cNvSpPr>
          <p:nvPr/>
        </p:nvSpPr>
        <p:spPr>
          <a:xfrm>
            <a:off x="3209365" y="1075765"/>
            <a:ext cx="7923090" cy="508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Verdeling examinering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Welke theorie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Analyse examen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Op papier zetten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Examentips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Noteren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berekeningen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berekening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62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Natuurkunde uitleg Algemeen: Hoe leer je voor natuurkunde?">
            <a:hlinkClick r:id="" action="ppaction://media"/>
            <a:extLst>
              <a:ext uri="{FF2B5EF4-FFF2-40B4-BE49-F238E27FC236}">
                <a16:creationId xmlns:a16="http://schemas.microsoft.com/office/drawing/2014/main" id="{513ADF37-259E-47CA-850C-893D0D14E4B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3453" y="1104008"/>
            <a:ext cx="9900000" cy="556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6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502FC4B-B8BF-45DC-8A8E-96C1809B8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95" y="1154218"/>
            <a:ext cx="6142990" cy="542671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944689CD-999E-44B1-BC6D-DB7E115FBC45}"/>
              </a:ext>
            </a:extLst>
          </p:cNvPr>
          <p:cNvSpPr/>
          <p:nvPr/>
        </p:nvSpPr>
        <p:spPr>
          <a:xfrm>
            <a:off x="5359791" y="1652398"/>
            <a:ext cx="378977" cy="489111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98350E1-541B-439F-B920-8B2DFED58C53}"/>
              </a:ext>
            </a:extLst>
          </p:cNvPr>
          <p:cNvSpPr txBox="1"/>
          <p:nvPr/>
        </p:nvSpPr>
        <p:spPr>
          <a:xfrm>
            <a:off x="7301132" y="1154218"/>
            <a:ext cx="433668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In de tabel hiernaast staat vermeld uit welke onderwerpen het centraal schriftelijk examen bestaat.</a:t>
            </a: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Via de onderstaande link (vanaf blz. 28) staat elke onderwerp uitgewerkt.</a:t>
            </a:r>
          </a:p>
          <a:p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KLIK HIER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E983F26F-38E3-44FA-A951-B9F8C0CD69A9}"/>
              </a:ext>
            </a:extLst>
          </p:cNvPr>
          <p:cNvSpPr txBox="1">
            <a:spLocks/>
          </p:cNvSpPr>
          <p:nvPr/>
        </p:nvSpPr>
        <p:spPr>
          <a:xfrm>
            <a:off x="2349305" y="314488"/>
            <a:ext cx="8665698" cy="656183"/>
          </a:xfrm>
          <a:prstGeom prst="rect">
            <a:avLst/>
          </a:prstGeom>
          <a:solidFill>
            <a:srgbClr val="008BD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61938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VERDELING EXAMINERING</a:t>
            </a:r>
            <a:endParaRPr lang="nl-NL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86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media 2" title="[examen-tips: natuurkunde] belangrijkste theorie">
            <a:hlinkClick r:id="" action="ppaction://media"/>
            <a:extLst>
              <a:ext uri="{FF2B5EF4-FFF2-40B4-BE49-F238E27FC236}">
                <a16:creationId xmlns:a16="http://schemas.microsoft.com/office/drawing/2014/main" id="{3AAE3AD4-E528-4867-89F4-CB642350E07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4057" y="1093052"/>
            <a:ext cx="9900000" cy="5568749"/>
          </a:xfrm>
          <a:prstGeom prst="rect">
            <a:avLst/>
          </a:prstGeom>
        </p:spPr>
      </p:pic>
      <p:sp>
        <p:nvSpPr>
          <p:cNvPr id="2" name="Titel 3">
            <a:extLst>
              <a:ext uri="{FF2B5EF4-FFF2-40B4-BE49-F238E27FC236}">
                <a16:creationId xmlns:a16="http://schemas.microsoft.com/office/drawing/2014/main" id="{6D1FA6C9-7284-4EA1-9728-225A6F386A19}"/>
              </a:ext>
            </a:extLst>
          </p:cNvPr>
          <p:cNvSpPr txBox="1">
            <a:spLocks/>
          </p:cNvSpPr>
          <p:nvPr/>
        </p:nvSpPr>
        <p:spPr>
          <a:xfrm>
            <a:off x="2349304" y="314488"/>
            <a:ext cx="8624753" cy="656183"/>
          </a:xfrm>
          <a:prstGeom prst="rect">
            <a:avLst/>
          </a:prstGeom>
          <a:solidFill>
            <a:srgbClr val="008BD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61938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THEORIE</a:t>
            </a:r>
            <a:endParaRPr lang="nl-NL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20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media 2" title="[examen-tips: natuurkunde] analyse">
            <a:hlinkClick r:id="" action="ppaction://media"/>
            <a:extLst>
              <a:ext uri="{FF2B5EF4-FFF2-40B4-BE49-F238E27FC236}">
                <a16:creationId xmlns:a16="http://schemas.microsoft.com/office/drawing/2014/main" id="{5DD4C1A3-8B7F-4397-AE8D-18BA06FD6FD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55077" y="1066953"/>
            <a:ext cx="9900000" cy="5568750"/>
          </a:xfrm>
          <a:prstGeom prst="rect">
            <a:avLst/>
          </a:prstGeom>
        </p:spPr>
      </p:pic>
      <p:sp>
        <p:nvSpPr>
          <p:cNvPr id="2" name="Titel 3">
            <a:extLst>
              <a:ext uri="{FF2B5EF4-FFF2-40B4-BE49-F238E27FC236}">
                <a16:creationId xmlns:a16="http://schemas.microsoft.com/office/drawing/2014/main" id="{5388F57B-390D-4CCD-8FBB-125B754F6544}"/>
              </a:ext>
            </a:extLst>
          </p:cNvPr>
          <p:cNvSpPr txBox="1">
            <a:spLocks/>
          </p:cNvSpPr>
          <p:nvPr/>
        </p:nvSpPr>
        <p:spPr>
          <a:xfrm>
            <a:off x="2349305" y="314488"/>
            <a:ext cx="8605772" cy="656183"/>
          </a:xfrm>
          <a:prstGeom prst="rect">
            <a:avLst/>
          </a:prstGeom>
          <a:solidFill>
            <a:srgbClr val="008BD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61938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EXAMEN</a:t>
            </a:r>
            <a:endParaRPr lang="nl-NL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82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media 2" title="[examen-tips: natuurkunde] op papier zetten">
            <a:hlinkClick r:id="" action="ppaction://media"/>
            <a:extLst>
              <a:ext uri="{FF2B5EF4-FFF2-40B4-BE49-F238E27FC236}">
                <a16:creationId xmlns:a16="http://schemas.microsoft.com/office/drawing/2014/main" id="{D7ABFCF6-E36B-42BC-AEEB-29E79CD61D2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3689" y="1079011"/>
            <a:ext cx="9900000" cy="5568750"/>
          </a:xfrm>
          <a:prstGeom prst="rect">
            <a:avLst/>
          </a:prstGeom>
        </p:spPr>
      </p:pic>
      <p:sp>
        <p:nvSpPr>
          <p:cNvPr id="2" name="Titel 3">
            <a:extLst>
              <a:ext uri="{FF2B5EF4-FFF2-40B4-BE49-F238E27FC236}">
                <a16:creationId xmlns:a16="http://schemas.microsoft.com/office/drawing/2014/main" id="{32FFCA31-97C6-47F1-A9BB-47B8C1577430}"/>
              </a:ext>
            </a:extLst>
          </p:cNvPr>
          <p:cNvSpPr txBox="1">
            <a:spLocks/>
          </p:cNvSpPr>
          <p:nvPr/>
        </p:nvSpPr>
        <p:spPr>
          <a:xfrm>
            <a:off x="2349305" y="314488"/>
            <a:ext cx="8594384" cy="656183"/>
          </a:xfrm>
          <a:prstGeom prst="rect">
            <a:avLst/>
          </a:prstGeom>
          <a:solidFill>
            <a:srgbClr val="008BD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61938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PAPIER ZETTEN</a:t>
            </a:r>
            <a:endParaRPr lang="nl-NL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30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media 2" title="[examen-tips: natuurkunde] eenheden">
            <a:hlinkClick r:id="" action="ppaction://media"/>
            <a:extLst>
              <a:ext uri="{FF2B5EF4-FFF2-40B4-BE49-F238E27FC236}">
                <a16:creationId xmlns:a16="http://schemas.microsoft.com/office/drawing/2014/main" id="{8BE67B9E-A7DF-42F9-92CD-79AE376F351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8638" y="1178719"/>
            <a:ext cx="9968676" cy="5607380"/>
          </a:xfrm>
          <a:prstGeom prst="rect">
            <a:avLst/>
          </a:prstGeom>
        </p:spPr>
      </p:pic>
      <p:sp>
        <p:nvSpPr>
          <p:cNvPr id="2" name="Titel 3">
            <a:extLst>
              <a:ext uri="{FF2B5EF4-FFF2-40B4-BE49-F238E27FC236}">
                <a16:creationId xmlns:a16="http://schemas.microsoft.com/office/drawing/2014/main" id="{7645C672-1E4F-4F0D-AAEF-200AED228E35}"/>
              </a:ext>
            </a:extLst>
          </p:cNvPr>
          <p:cNvSpPr txBox="1">
            <a:spLocks/>
          </p:cNvSpPr>
          <p:nvPr/>
        </p:nvSpPr>
        <p:spPr>
          <a:xfrm>
            <a:off x="2349305" y="314488"/>
            <a:ext cx="8665698" cy="656183"/>
          </a:xfrm>
          <a:prstGeom prst="rect">
            <a:avLst/>
          </a:prstGeom>
          <a:solidFill>
            <a:srgbClr val="008BD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61938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EXAMENTIPS</a:t>
            </a:r>
            <a:endParaRPr lang="nl-NL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08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DD78F77-490F-4332-AFD8-3B9D773F16CD}"/>
              </a:ext>
            </a:extLst>
          </p:cNvPr>
          <p:cNvSpPr txBox="1"/>
          <p:nvPr/>
        </p:nvSpPr>
        <p:spPr>
          <a:xfrm>
            <a:off x="1026942" y="1508878"/>
            <a:ext cx="998806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lvl="0" indent="-714375">
              <a:buFont typeface="+mj-lt"/>
              <a:buAutoNum type="arabicPeriod"/>
              <a:tabLst>
                <a:tab pos="714375" algn="l"/>
              </a:tabLst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Schrijf de </a:t>
            </a:r>
            <a:r>
              <a:rPr lang="nl-NL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gegevens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op (met het symbool voor de grootheid en eenheid)</a:t>
            </a:r>
          </a:p>
          <a:p>
            <a:pPr marL="714375" lvl="0" indent="-714375">
              <a:buFont typeface="+mj-lt"/>
              <a:buAutoNum type="arabicPeriod"/>
              <a:tabLst>
                <a:tab pos="714375" algn="l"/>
              </a:tabLst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Schrijf op wat er </a:t>
            </a:r>
            <a:r>
              <a:rPr lang="nl-NL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gevraagd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wordt (met het symbool voor de grootheid en eenheid)</a:t>
            </a:r>
          </a:p>
          <a:p>
            <a:pPr marL="714375" lvl="0" indent="-714375">
              <a:buFont typeface="+mj-lt"/>
              <a:buAutoNum type="arabicPeriod"/>
              <a:tabLst>
                <a:tab pos="714375" algn="l"/>
              </a:tabLst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Schrijf </a:t>
            </a:r>
            <a:r>
              <a:rPr lang="nl-NL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de formule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op</a:t>
            </a:r>
          </a:p>
          <a:p>
            <a:pPr marL="714375" lvl="0" indent="-714375">
              <a:buFont typeface="+mj-lt"/>
              <a:buAutoNum type="arabicPeriod"/>
              <a:tabLst>
                <a:tab pos="714375" algn="l"/>
              </a:tabLst>
            </a:pPr>
            <a:r>
              <a:rPr lang="nl-NL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Vul in en reken uit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. Let op; reken de eenheden eerst om naar grondeenheden</a:t>
            </a:r>
          </a:p>
          <a:p>
            <a:pPr marL="714375" indent="-714375">
              <a:buFont typeface="+mj-lt"/>
              <a:buAutoNum type="arabicPeriod"/>
              <a:tabLst>
                <a:tab pos="714375" algn="l"/>
              </a:tabLst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Geef </a:t>
            </a:r>
            <a:r>
              <a:rPr lang="nl-NL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het antwoord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met symbool en eenheid</a:t>
            </a:r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569C152E-43F0-481D-ADC1-5D4C0BF66234}"/>
              </a:ext>
            </a:extLst>
          </p:cNvPr>
          <p:cNvSpPr txBox="1">
            <a:spLocks/>
          </p:cNvSpPr>
          <p:nvPr/>
        </p:nvSpPr>
        <p:spPr>
          <a:xfrm>
            <a:off x="2349305" y="314488"/>
            <a:ext cx="8665698" cy="656183"/>
          </a:xfrm>
          <a:prstGeom prst="rect">
            <a:avLst/>
          </a:prstGeom>
          <a:solidFill>
            <a:srgbClr val="008BD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61938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NOTEREN VAN BEREKENINGEN</a:t>
            </a:r>
            <a:endParaRPr lang="nl-NL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28599"/>
      </p:ext>
    </p:extLst>
  </p:cSld>
  <p:clrMapOvr>
    <a:masterClrMapping/>
  </p:clrMapOvr>
</p:sld>
</file>

<file path=ppt/theme/theme1.xml><?xml version="1.0" encoding="utf-8"?>
<a:theme xmlns:a="http://schemas.openxmlformats.org/drawingml/2006/main" name="Mondriaan rood">
  <a:themeElements>
    <a:clrScheme name="Het Hooghuis - Mondria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BD2"/>
      </a:accent1>
      <a:accent2>
        <a:srgbClr val="EF7D00"/>
      </a:accent2>
      <a:accent3>
        <a:srgbClr val="3FA535"/>
      </a:accent3>
      <a:accent4>
        <a:srgbClr val="CC171A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e Mondriaan" id="{1736D135-A3A8-46CC-A2F1-0095365BA9C9}" vid="{1C3CC442-1CF5-49E6-8AAF-CF7C65E9582D}"/>
    </a:ext>
  </a:extLst>
</a:theme>
</file>

<file path=ppt/theme/theme2.xml><?xml version="1.0" encoding="utf-8"?>
<a:theme xmlns:a="http://schemas.openxmlformats.org/drawingml/2006/main" name="Mondriaan wit">
  <a:themeElements>
    <a:clrScheme name="Hooghuis - Heesc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171A"/>
      </a:accent1>
      <a:accent2>
        <a:srgbClr val="3FA535"/>
      </a:accent2>
      <a:accent3>
        <a:srgbClr val="EF7D00"/>
      </a:accent3>
      <a:accent4>
        <a:srgbClr val="008BD2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e Mondriaan" id="{1736D135-A3A8-46CC-A2F1-0095365BA9C9}" vid="{D9D2C3B5-438F-49A2-80BB-0769A9FB499C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01999407-e1e5-4e0f-ba3b-ceaa24a3b1ad">
      <UserInfo>
        <DisplayName/>
        <AccountId xsi:nil="true"/>
        <AccountType/>
      </UserInfo>
    </Teachers>
    <Self_Registration_Enabled xmlns="01999407-e1e5-4e0f-ba3b-ceaa24a3b1ad" xsi:nil="true"/>
    <Math_Settings xmlns="01999407-e1e5-4e0f-ba3b-ceaa24a3b1ad" xsi:nil="true"/>
    <TeamsChannelId xmlns="01999407-e1e5-4e0f-ba3b-ceaa24a3b1ad" xsi:nil="true"/>
    <NotebookType xmlns="01999407-e1e5-4e0f-ba3b-ceaa24a3b1ad" xsi:nil="true"/>
    <FolderType xmlns="01999407-e1e5-4e0f-ba3b-ceaa24a3b1ad" xsi:nil="true"/>
    <Templates xmlns="01999407-e1e5-4e0f-ba3b-ceaa24a3b1ad" xsi:nil="true"/>
    <AppVersion xmlns="01999407-e1e5-4e0f-ba3b-ceaa24a3b1ad" xsi:nil="true"/>
    <IsNotebookLocked xmlns="01999407-e1e5-4e0f-ba3b-ceaa24a3b1ad" xsi:nil="true"/>
    <Owner xmlns="01999407-e1e5-4e0f-ba3b-ceaa24a3b1ad">
      <UserInfo>
        <DisplayName/>
        <AccountId xsi:nil="true"/>
        <AccountType/>
      </UserInfo>
    </Owner>
    <Students xmlns="01999407-e1e5-4e0f-ba3b-ceaa24a3b1ad">
      <UserInfo>
        <DisplayName/>
        <AccountId xsi:nil="true"/>
        <AccountType/>
      </UserInfo>
    </Students>
    <Student_Groups xmlns="01999407-e1e5-4e0f-ba3b-ceaa24a3b1ad">
      <UserInfo>
        <DisplayName/>
        <AccountId xsi:nil="true"/>
        <AccountType/>
      </UserInfo>
    </Student_Groups>
    <DefaultSectionNames xmlns="01999407-e1e5-4e0f-ba3b-ceaa24a3b1ad" xsi:nil="true"/>
    <Has_Teacher_Only_SectionGroup xmlns="01999407-e1e5-4e0f-ba3b-ceaa24a3b1ad" xsi:nil="true"/>
    <Is_Collaboration_Space_Locked xmlns="01999407-e1e5-4e0f-ba3b-ceaa24a3b1ad" xsi:nil="true"/>
    <Invited_Teachers xmlns="01999407-e1e5-4e0f-ba3b-ceaa24a3b1ad" xsi:nil="true"/>
    <CultureName xmlns="01999407-e1e5-4e0f-ba3b-ceaa24a3b1ad" xsi:nil="true"/>
    <Invited_Students xmlns="01999407-e1e5-4e0f-ba3b-ceaa24a3b1a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D08A3127F71D459C7B73180266D7D2" ma:contentTypeVersion="28" ma:contentTypeDescription="Een nieuw document maken." ma:contentTypeScope="" ma:versionID="5f13226f66f29f5b4ec44d99e7e4e611">
  <xsd:schema xmlns:xsd="http://www.w3.org/2001/XMLSchema" xmlns:xs="http://www.w3.org/2001/XMLSchema" xmlns:p="http://schemas.microsoft.com/office/2006/metadata/properties" xmlns:ns3="01999407-e1e5-4e0f-ba3b-ceaa24a3b1ad" xmlns:ns4="bca1e94d-6860-4bd5-aa5e-9686756446e9" targetNamespace="http://schemas.microsoft.com/office/2006/metadata/properties" ma:root="true" ma:fieldsID="79adc05dafedb9b7356ccdb3082349e7" ns3:_="" ns4:_="">
    <xsd:import namespace="01999407-e1e5-4e0f-ba3b-ceaa24a3b1ad"/>
    <xsd:import namespace="bca1e94d-6860-4bd5-aa5e-9686756446e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OCR" minOccurs="0"/>
                <xsd:element ref="ns3:Math_Settings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999407-e1e5-4e0f-ba3b-ceaa24a3b1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NotebookType" ma:index="14" nillable="true" ma:displayName="Notebook Type" ma:internalName="NotebookType">
      <xsd:simpleType>
        <xsd:restriction base="dms:Text"/>
      </xsd:simpleType>
    </xsd:element>
    <xsd:element name="FolderType" ma:index="15" nillable="true" ma:displayName="Folder Type" ma:internalName="FolderType">
      <xsd:simpleType>
        <xsd:restriction base="dms:Text"/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msChannelId" ma:index="18" nillable="true" ma:displayName="Teams Channel Id" ma:internalName="TeamsChannelId">
      <xsd:simpleType>
        <xsd:restriction base="dms:Text"/>
      </xsd:simpleType>
    </xsd:element>
    <xsd:element name="Owner" ma:index="19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1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2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3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4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9" nillable="true" ma:displayName="Is Collaboration Space Locked" ma:internalName="Is_Collaboration_Space_Locked">
      <xsd:simpleType>
        <xsd:restriction base="dms:Boolean"/>
      </xsd:simpleType>
    </xsd:element>
    <xsd:element name="IsNotebookLocked" ma:index="30" nillable="true" ma:displayName="Is Notebook Locked" ma:internalName="IsNotebookLocked">
      <xsd:simpleType>
        <xsd:restriction base="dms:Boolean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ath_Settings" ma:index="32" nillable="true" ma:displayName="Math Settings" ma:internalName="Math_Settings">
      <xsd:simpleType>
        <xsd:restriction base="dms:Text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1e94d-6860-4bd5-aa5e-9686756446e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2CAF15-F73D-439E-A768-B9208A5452DB}">
  <ds:schemaRefs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bca1e94d-6860-4bd5-aa5e-9686756446e9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01999407-e1e5-4e0f-ba3b-ceaa24a3b1a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3ED4938-6CF1-4A61-B2BD-8D7C5C98A0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510433-83B7-44FD-8954-9F43BA4E1F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999407-e1e5-4e0f-ba3b-ceaa24a3b1ad"/>
    <ds:schemaRef ds:uri="bca1e94d-6860-4bd5-aa5e-9686756446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Hoe leer je voor science</Template>
  <TotalTime>71</TotalTime>
  <Words>215</Words>
  <Application>Microsoft Office PowerPoint</Application>
  <PresentationFormat>Breedbeeld</PresentationFormat>
  <Paragraphs>35</Paragraphs>
  <Slides>12</Slides>
  <Notes>0</Notes>
  <HiddenSlides>0</HiddenSlides>
  <MMClips>6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Mondriaan rood</vt:lpstr>
      <vt:lpstr>Mondriaan wit</vt:lpstr>
      <vt:lpstr>Studie- en vakvaardigheden voor  Natuurkunde / nask 1  Waar moet je op letten tijdens het maken van het examen?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Mondriaan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</dc:title>
  <dc:creator>Wetering, RHL (Roger) van de</dc:creator>
  <cp:lastModifiedBy>Cihan-Alakmak, A (Aygün)</cp:lastModifiedBy>
  <cp:revision>34</cp:revision>
  <dcterms:created xsi:type="dcterms:W3CDTF">2020-09-09T13:50:32Z</dcterms:created>
  <dcterms:modified xsi:type="dcterms:W3CDTF">2020-09-14T15:04:55Z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0x010100D0D08A3127F71D459C7B73180266D7D2</vt:lpwstr>
  </property>
</Properties>
</file>