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handoutMasterIdLst>
    <p:handoutMasterId r:id="rId9"/>
  </p:handoutMasterIdLst>
  <p:sldIdLst>
    <p:sldId id="282" r:id="rId3"/>
    <p:sldId id="271" r:id="rId4"/>
    <p:sldId id="273" r:id="rId5"/>
    <p:sldId id="274" r:id="rId6"/>
    <p:sldId id="275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15-9-2020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2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15-9-2020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E736C-AA5A-433F-A8D6-F056A946B2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9715" y="1990164"/>
            <a:ext cx="9755998" cy="299421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sz="4000" dirty="0">
                <a:latin typeface="Arial" pitchFamily="34"/>
                <a:cs typeface="Arial" pitchFamily="34"/>
              </a:rPr>
              <a:t>Studie- en vakvaardigheden voor </a:t>
            </a:r>
            <a:br>
              <a:rPr lang="nl-NL" sz="4000" dirty="0">
                <a:latin typeface="Arial" pitchFamily="34"/>
                <a:cs typeface="Arial" pitchFamily="34"/>
              </a:rPr>
            </a:br>
            <a:r>
              <a:rPr lang="nl-NL" sz="6000" b="1" dirty="0">
                <a:latin typeface="Arial" pitchFamily="34"/>
                <a:cs typeface="Arial" pitchFamily="34"/>
              </a:rPr>
              <a:t>Scheikunde</a:t>
            </a:r>
            <a:br>
              <a:rPr lang="nl-NL" sz="6000" b="1" dirty="0">
                <a:latin typeface="Arial" pitchFamily="34"/>
                <a:cs typeface="Arial" pitchFamily="34"/>
              </a:rPr>
            </a:br>
            <a:br>
              <a:rPr lang="nl-NL" sz="6000" b="1" dirty="0">
                <a:latin typeface="Arial" pitchFamily="34"/>
                <a:cs typeface="Arial" pitchFamily="34"/>
              </a:rPr>
            </a:br>
            <a:r>
              <a:rPr lang="nl-NL" sz="3000" dirty="0">
                <a:latin typeface="Arial" pitchFamily="34"/>
                <a:cs typeface="Arial" pitchFamily="34"/>
              </a:rPr>
              <a:t>Tips voor havo 3</a:t>
            </a:r>
            <a:endParaRPr lang="nl-NL" sz="6000" b="1" dirty="0">
              <a:latin typeface="Arial" pitchFamily="34"/>
              <a:cs typeface="Arial" pitchFamily="34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877CE5-8638-41A6-BAFE-31A95A48EDFC}"/>
              </a:ext>
            </a:extLst>
          </p:cNvPr>
          <p:cNvSpPr txBox="1"/>
          <p:nvPr/>
        </p:nvSpPr>
        <p:spPr>
          <a:xfrm>
            <a:off x="6598026" y="412376"/>
            <a:ext cx="467957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HAVO 3</a:t>
            </a:r>
            <a:endParaRPr lang="nl-NL" sz="2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907189-F01A-425C-AFC3-DCB53020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596044"/>
            <a:ext cx="10156875" cy="4734418"/>
          </a:xfrm>
        </p:spPr>
        <p:txBody>
          <a:bodyPr>
            <a:noAutofit/>
          </a:bodyPr>
          <a:lstStyle/>
          <a:p>
            <a:pPr marL="714375" indent="-714375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Jullie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scheikunde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digitaal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lesmateriaal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4375" indent="-714375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uitleg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je in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wikiwijsarrangementen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bijlage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SOM.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schrift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aantekeningen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opgaven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wikiwijsarrangementen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uitprinten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4375" indent="-714375"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0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907189-F01A-425C-AFC3-DCB53020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77" y="1606274"/>
            <a:ext cx="10075027" cy="4578395"/>
          </a:xfrm>
        </p:spPr>
        <p:txBody>
          <a:bodyPr>
            <a:normAutofit/>
          </a:bodyPr>
          <a:lstStyle/>
          <a:p>
            <a:pPr marL="714375" indent="-714375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Opgaven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erg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Je bent dan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verwerken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blijft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hangen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Daarom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je het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huiswerk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bijhoudt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4375" indent="-714375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opgaven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snap je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en kun je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toets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4375" indent="-714375">
              <a:lnSpc>
                <a:spcPct val="11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907189-F01A-425C-AFC3-DCB53020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153" y="1645920"/>
            <a:ext cx="9965847" cy="4979964"/>
          </a:xfrm>
        </p:spPr>
        <p:txBody>
          <a:bodyPr>
            <a:normAutofit/>
          </a:bodyPr>
          <a:lstStyle/>
          <a:p>
            <a:pPr marL="714375" indent="-714375">
              <a:lnSpc>
                <a:spcPct val="100000"/>
              </a:lnSpc>
              <a:spcBef>
                <a:spcPts val="0"/>
              </a:spcBef>
              <a:tabLst>
                <a:tab pos="631825" algn="l"/>
              </a:tabLs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Ruim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toets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antwoorden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opgaven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Wikiwijs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>
              <a:lnSpc>
                <a:spcPct val="100000"/>
              </a:lnSpc>
              <a:spcBef>
                <a:spcPts val="0"/>
              </a:spcBef>
              <a:tabLst>
                <a:tab pos="631825" algn="l"/>
              </a:tabLs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Leren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toets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doe je het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opgaven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Snap je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opgave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terug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neem je die nog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door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8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AC3EEF6F-D3B4-4B13-8125-D52DE0DB76FE}"/>
              </a:ext>
            </a:extLst>
          </p:cNvPr>
          <p:cNvSpPr txBox="1">
            <a:spLocks/>
          </p:cNvSpPr>
          <p:nvPr/>
        </p:nvSpPr>
        <p:spPr>
          <a:xfrm>
            <a:off x="1026943" y="1319108"/>
            <a:ext cx="10072466" cy="4279834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natuurlijk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docent!</a:t>
            </a:r>
          </a:p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75188"/>
      </p:ext>
    </p:extLst>
  </p:cSld>
  <p:clrMapOvr>
    <a:masterClrMapping/>
  </p:clrMapOvr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68</TotalTime>
  <Words>168</Words>
  <Application>Microsoft Office PowerPoint</Application>
  <PresentationFormat>Breedbeeld</PresentationFormat>
  <Paragraphs>13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Mondriaan rood</vt:lpstr>
      <vt:lpstr>Mondriaan wit</vt:lpstr>
      <vt:lpstr>Studie- en vakvaardigheden voor  Scheikunde  Tips voor havo 3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Cihan-Alakmak, A (Aygün)</dc:creator>
  <cp:lastModifiedBy>Cihan-Alakmak, A (Aygün)</cp:lastModifiedBy>
  <cp:revision>28</cp:revision>
  <dcterms:created xsi:type="dcterms:W3CDTF">2020-09-03T09:37:57Z</dcterms:created>
  <dcterms:modified xsi:type="dcterms:W3CDTF">2020-09-15T08:08:16Z</dcterms:modified>
</cp:coreProperties>
</file>