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65" r:id="rId3"/>
  </p:sldMasterIdLst>
  <p:notesMasterIdLst>
    <p:notesMasterId r:id="rId21"/>
  </p:notesMasterIdLst>
  <p:sldIdLst>
    <p:sldId id="256" r:id="rId4"/>
    <p:sldId id="272" r:id="rId5"/>
    <p:sldId id="275" r:id="rId6"/>
    <p:sldId id="267" r:id="rId7"/>
    <p:sldId id="268" r:id="rId8"/>
    <p:sldId id="269" r:id="rId9"/>
    <p:sldId id="276" r:id="rId10"/>
    <p:sldId id="270" r:id="rId11"/>
    <p:sldId id="271" r:id="rId12"/>
    <p:sldId id="277" r:id="rId13"/>
    <p:sldId id="262" r:id="rId14"/>
    <p:sldId id="263" r:id="rId15"/>
    <p:sldId id="264" r:id="rId16"/>
    <p:sldId id="265" r:id="rId17"/>
    <p:sldId id="273" r:id="rId18"/>
    <p:sldId id="278" r:id="rId19"/>
    <p:sldId id="27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D9353-86E7-4334-B9F4-E813B08325CC}" v="120" dt="2024-04-09T09:38:14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D25E2-562F-40F5-BCAE-6330B698A68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8F09-EF90-48D5-BFF1-DBCBF33F7917}">
      <dgm:prSet/>
      <dgm:spPr/>
      <dgm:t>
        <a:bodyPr/>
        <a:lstStyle/>
        <a:p>
          <a:r>
            <a:rPr lang="en-GB"/>
            <a:t>Wie gaan er mee </a:t>
          </a:r>
          <a:endParaRPr lang="en-US"/>
        </a:p>
      </dgm:t>
    </dgm:pt>
    <dgm:pt modelId="{ACB79EE8-852F-4085-B0A7-38B5EC16581F}" type="parTrans" cxnId="{E9F55E2B-0C11-4629-A36F-900A5E04136C}">
      <dgm:prSet/>
      <dgm:spPr/>
      <dgm:t>
        <a:bodyPr/>
        <a:lstStyle/>
        <a:p>
          <a:endParaRPr lang="en-US"/>
        </a:p>
      </dgm:t>
    </dgm:pt>
    <dgm:pt modelId="{5C934256-2710-47C8-8164-A433349C75E5}" type="sibTrans" cxnId="{E9F55E2B-0C11-4629-A36F-900A5E04136C}">
      <dgm:prSet/>
      <dgm:spPr/>
      <dgm:t>
        <a:bodyPr/>
        <a:lstStyle/>
        <a:p>
          <a:endParaRPr lang="en-US"/>
        </a:p>
      </dgm:t>
    </dgm:pt>
    <dgm:pt modelId="{26B72760-6E4F-401D-B56C-5D624A178097}">
      <dgm:prSet/>
      <dgm:spPr/>
      <dgm:t>
        <a:bodyPr/>
        <a:lstStyle/>
        <a:p>
          <a:r>
            <a:rPr lang="en-GB" dirty="0" err="1"/>
            <a:t>Belangrijke</a:t>
          </a:r>
          <a:r>
            <a:rPr lang="en-GB" dirty="0"/>
            <a:t> </a:t>
          </a:r>
          <a:r>
            <a:rPr lang="en-GB" dirty="0" err="1"/>
            <a:t>informatie</a:t>
          </a:r>
          <a:r>
            <a:rPr lang="en-GB" dirty="0"/>
            <a:t> / regels </a:t>
          </a:r>
          <a:endParaRPr lang="en-US" dirty="0"/>
        </a:p>
      </dgm:t>
    </dgm:pt>
    <dgm:pt modelId="{5DF08312-CCD4-4AB0-A96C-A6F8B7E4AD16}" type="parTrans" cxnId="{09AA605C-3A37-4952-94C0-C242E64FD136}">
      <dgm:prSet/>
      <dgm:spPr/>
      <dgm:t>
        <a:bodyPr/>
        <a:lstStyle/>
        <a:p>
          <a:endParaRPr lang="en-US"/>
        </a:p>
      </dgm:t>
    </dgm:pt>
    <dgm:pt modelId="{7382B029-BB69-4352-BDB2-1476B3A3521E}" type="sibTrans" cxnId="{09AA605C-3A37-4952-94C0-C242E64FD136}">
      <dgm:prSet/>
      <dgm:spPr/>
      <dgm:t>
        <a:bodyPr/>
        <a:lstStyle/>
        <a:p>
          <a:endParaRPr lang="en-US"/>
        </a:p>
      </dgm:t>
    </dgm:pt>
    <dgm:pt modelId="{CADCB124-44D7-43EC-9F50-07653FF5AD94}">
      <dgm:prSet/>
      <dgm:spPr/>
      <dgm:t>
        <a:bodyPr/>
        <a:lstStyle/>
        <a:p>
          <a:r>
            <a:rPr lang="en-GB"/>
            <a:t>Programma in Berlijn </a:t>
          </a:r>
          <a:endParaRPr lang="en-US"/>
        </a:p>
      </dgm:t>
    </dgm:pt>
    <dgm:pt modelId="{C9B3D0B4-0181-4298-9C8F-9209C0947650}" type="parTrans" cxnId="{5EAB7AEE-1F80-449F-8ACA-206D8F345130}">
      <dgm:prSet/>
      <dgm:spPr/>
      <dgm:t>
        <a:bodyPr/>
        <a:lstStyle/>
        <a:p>
          <a:endParaRPr lang="en-US"/>
        </a:p>
      </dgm:t>
    </dgm:pt>
    <dgm:pt modelId="{EA850E2D-2182-451F-B372-5CAFE39953E0}" type="sibTrans" cxnId="{5EAB7AEE-1F80-449F-8ACA-206D8F345130}">
      <dgm:prSet/>
      <dgm:spPr/>
      <dgm:t>
        <a:bodyPr/>
        <a:lstStyle/>
        <a:p>
          <a:endParaRPr lang="en-US"/>
        </a:p>
      </dgm:t>
    </dgm:pt>
    <dgm:pt modelId="{D1A58302-D1DC-4580-8A68-EBE79A4CFBDC}">
      <dgm:prSet/>
      <dgm:spPr/>
      <dgm:t>
        <a:bodyPr/>
        <a:lstStyle/>
        <a:p>
          <a:r>
            <a:rPr lang="en-GB"/>
            <a:t>Tijd voor vragen </a:t>
          </a:r>
          <a:endParaRPr lang="en-US"/>
        </a:p>
      </dgm:t>
    </dgm:pt>
    <dgm:pt modelId="{25570272-CF79-416B-9EC0-633EF04A9A0A}" type="parTrans" cxnId="{54F260DE-8AFD-4775-A77B-52E0EE18D03D}">
      <dgm:prSet/>
      <dgm:spPr/>
      <dgm:t>
        <a:bodyPr/>
        <a:lstStyle/>
        <a:p>
          <a:endParaRPr lang="en-US"/>
        </a:p>
      </dgm:t>
    </dgm:pt>
    <dgm:pt modelId="{E53406B0-E9ED-42B7-9E57-67A260073503}" type="sibTrans" cxnId="{54F260DE-8AFD-4775-A77B-52E0EE18D03D}">
      <dgm:prSet/>
      <dgm:spPr/>
      <dgm:t>
        <a:bodyPr/>
        <a:lstStyle/>
        <a:p>
          <a:endParaRPr lang="en-US"/>
        </a:p>
      </dgm:t>
    </dgm:pt>
    <dgm:pt modelId="{E624F4E5-830C-461A-8F2A-0959D7603965}" type="pres">
      <dgm:prSet presAssocID="{3DCD25E2-562F-40F5-BCAE-6330B698A681}" presName="vert0" presStyleCnt="0">
        <dgm:presLayoutVars>
          <dgm:dir/>
          <dgm:animOne val="branch"/>
          <dgm:animLvl val="lvl"/>
        </dgm:presLayoutVars>
      </dgm:prSet>
      <dgm:spPr/>
    </dgm:pt>
    <dgm:pt modelId="{951D8AB0-9B6A-431D-8EB5-E50F40115EF9}" type="pres">
      <dgm:prSet presAssocID="{CA188F09-EF90-48D5-BFF1-DBCBF33F7917}" presName="thickLine" presStyleLbl="alignNode1" presStyleIdx="0" presStyleCnt="4"/>
      <dgm:spPr/>
    </dgm:pt>
    <dgm:pt modelId="{F11B49C8-1A37-4C6A-AF42-6FFAB8332383}" type="pres">
      <dgm:prSet presAssocID="{CA188F09-EF90-48D5-BFF1-DBCBF33F7917}" presName="horz1" presStyleCnt="0"/>
      <dgm:spPr/>
    </dgm:pt>
    <dgm:pt modelId="{796BEE05-D0BC-4FCD-9815-54C01BC6A002}" type="pres">
      <dgm:prSet presAssocID="{CA188F09-EF90-48D5-BFF1-DBCBF33F7917}" presName="tx1" presStyleLbl="revTx" presStyleIdx="0" presStyleCnt="4"/>
      <dgm:spPr/>
    </dgm:pt>
    <dgm:pt modelId="{7EA36A30-FA17-42D1-A5D0-94F9C33C86E5}" type="pres">
      <dgm:prSet presAssocID="{CA188F09-EF90-48D5-BFF1-DBCBF33F7917}" presName="vert1" presStyleCnt="0"/>
      <dgm:spPr/>
    </dgm:pt>
    <dgm:pt modelId="{6EF2E096-6501-442A-ABED-29FC7AD2B314}" type="pres">
      <dgm:prSet presAssocID="{26B72760-6E4F-401D-B56C-5D624A178097}" presName="thickLine" presStyleLbl="alignNode1" presStyleIdx="1" presStyleCnt="4"/>
      <dgm:spPr/>
    </dgm:pt>
    <dgm:pt modelId="{B5366AE0-4658-4DA6-9677-9F496555B84D}" type="pres">
      <dgm:prSet presAssocID="{26B72760-6E4F-401D-B56C-5D624A178097}" presName="horz1" presStyleCnt="0"/>
      <dgm:spPr/>
    </dgm:pt>
    <dgm:pt modelId="{E760E53A-8C18-4C9A-A27E-C689717F3DAF}" type="pres">
      <dgm:prSet presAssocID="{26B72760-6E4F-401D-B56C-5D624A178097}" presName="tx1" presStyleLbl="revTx" presStyleIdx="1" presStyleCnt="4"/>
      <dgm:spPr/>
    </dgm:pt>
    <dgm:pt modelId="{2BFAAC17-DBF1-438C-821F-8E06F09E32DD}" type="pres">
      <dgm:prSet presAssocID="{26B72760-6E4F-401D-B56C-5D624A178097}" presName="vert1" presStyleCnt="0"/>
      <dgm:spPr/>
    </dgm:pt>
    <dgm:pt modelId="{DA8DD010-431F-4058-8C0D-C9589BD54849}" type="pres">
      <dgm:prSet presAssocID="{CADCB124-44D7-43EC-9F50-07653FF5AD94}" presName="thickLine" presStyleLbl="alignNode1" presStyleIdx="2" presStyleCnt="4"/>
      <dgm:spPr/>
    </dgm:pt>
    <dgm:pt modelId="{97E4FDF1-A1FD-4DC3-9219-50012C1454D2}" type="pres">
      <dgm:prSet presAssocID="{CADCB124-44D7-43EC-9F50-07653FF5AD94}" presName="horz1" presStyleCnt="0"/>
      <dgm:spPr/>
    </dgm:pt>
    <dgm:pt modelId="{E65F9717-78C2-4CC3-AB3E-4C83D79CF32F}" type="pres">
      <dgm:prSet presAssocID="{CADCB124-44D7-43EC-9F50-07653FF5AD94}" presName="tx1" presStyleLbl="revTx" presStyleIdx="2" presStyleCnt="4"/>
      <dgm:spPr/>
    </dgm:pt>
    <dgm:pt modelId="{8BCB4151-9BC7-4360-98DC-8036699841C3}" type="pres">
      <dgm:prSet presAssocID="{CADCB124-44D7-43EC-9F50-07653FF5AD94}" presName="vert1" presStyleCnt="0"/>
      <dgm:spPr/>
    </dgm:pt>
    <dgm:pt modelId="{FDF7EC94-FF29-44C2-BE4F-91CDA7BAC41C}" type="pres">
      <dgm:prSet presAssocID="{D1A58302-D1DC-4580-8A68-EBE79A4CFBDC}" presName="thickLine" presStyleLbl="alignNode1" presStyleIdx="3" presStyleCnt="4"/>
      <dgm:spPr/>
    </dgm:pt>
    <dgm:pt modelId="{B030A139-5C6F-41F7-975A-B7D71BC8AD76}" type="pres">
      <dgm:prSet presAssocID="{D1A58302-D1DC-4580-8A68-EBE79A4CFBDC}" presName="horz1" presStyleCnt="0"/>
      <dgm:spPr/>
    </dgm:pt>
    <dgm:pt modelId="{F60AA722-F2A6-41C2-84BB-64FBCACE2D9E}" type="pres">
      <dgm:prSet presAssocID="{D1A58302-D1DC-4580-8A68-EBE79A4CFBDC}" presName="tx1" presStyleLbl="revTx" presStyleIdx="3" presStyleCnt="4"/>
      <dgm:spPr/>
    </dgm:pt>
    <dgm:pt modelId="{DEF733E7-5368-4CED-A817-C1DA701A0496}" type="pres">
      <dgm:prSet presAssocID="{D1A58302-D1DC-4580-8A68-EBE79A4CFBDC}" presName="vert1" presStyleCnt="0"/>
      <dgm:spPr/>
    </dgm:pt>
  </dgm:ptLst>
  <dgm:cxnLst>
    <dgm:cxn modelId="{030E1B11-0C83-48D9-980F-32035EB78C14}" type="presOf" srcId="{CADCB124-44D7-43EC-9F50-07653FF5AD94}" destId="{E65F9717-78C2-4CC3-AB3E-4C83D79CF32F}" srcOrd="0" destOrd="0" presId="urn:microsoft.com/office/officeart/2008/layout/LinedList"/>
    <dgm:cxn modelId="{44F11327-26F6-481E-82A0-D22B26257D68}" type="presOf" srcId="{CA188F09-EF90-48D5-BFF1-DBCBF33F7917}" destId="{796BEE05-D0BC-4FCD-9815-54C01BC6A002}" srcOrd="0" destOrd="0" presId="urn:microsoft.com/office/officeart/2008/layout/LinedList"/>
    <dgm:cxn modelId="{37921129-135C-4CDE-A389-B7E79C582BDE}" type="presOf" srcId="{26B72760-6E4F-401D-B56C-5D624A178097}" destId="{E760E53A-8C18-4C9A-A27E-C689717F3DAF}" srcOrd="0" destOrd="0" presId="urn:microsoft.com/office/officeart/2008/layout/LinedList"/>
    <dgm:cxn modelId="{E9F55E2B-0C11-4629-A36F-900A5E04136C}" srcId="{3DCD25E2-562F-40F5-BCAE-6330B698A681}" destId="{CA188F09-EF90-48D5-BFF1-DBCBF33F7917}" srcOrd="0" destOrd="0" parTransId="{ACB79EE8-852F-4085-B0A7-38B5EC16581F}" sibTransId="{5C934256-2710-47C8-8164-A433349C75E5}"/>
    <dgm:cxn modelId="{09AA605C-3A37-4952-94C0-C242E64FD136}" srcId="{3DCD25E2-562F-40F5-BCAE-6330B698A681}" destId="{26B72760-6E4F-401D-B56C-5D624A178097}" srcOrd="1" destOrd="0" parTransId="{5DF08312-CCD4-4AB0-A96C-A6F8B7E4AD16}" sibTransId="{7382B029-BB69-4352-BDB2-1476B3A3521E}"/>
    <dgm:cxn modelId="{A13B4CCC-8904-43E9-A686-2A838806CAFC}" type="presOf" srcId="{D1A58302-D1DC-4580-8A68-EBE79A4CFBDC}" destId="{F60AA722-F2A6-41C2-84BB-64FBCACE2D9E}" srcOrd="0" destOrd="0" presId="urn:microsoft.com/office/officeart/2008/layout/LinedList"/>
    <dgm:cxn modelId="{F52C13DC-1E9C-42CD-B448-09B2A430D3CC}" type="presOf" srcId="{3DCD25E2-562F-40F5-BCAE-6330B698A681}" destId="{E624F4E5-830C-461A-8F2A-0959D7603965}" srcOrd="0" destOrd="0" presId="urn:microsoft.com/office/officeart/2008/layout/LinedList"/>
    <dgm:cxn modelId="{54F260DE-8AFD-4775-A77B-52E0EE18D03D}" srcId="{3DCD25E2-562F-40F5-BCAE-6330B698A681}" destId="{D1A58302-D1DC-4580-8A68-EBE79A4CFBDC}" srcOrd="3" destOrd="0" parTransId="{25570272-CF79-416B-9EC0-633EF04A9A0A}" sibTransId="{E53406B0-E9ED-42B7-9E57-67A260073503}"/>
    <dgm:cxn modelId="{5EAB7AEE-1F80-449F-8ACA-206D8F345130}" srcId="{3DCD25E2-562F-40F5-BCAE-6330B698A681}" destId="{CADCB124-44D7-43EC-9F50-07653FF5AD94}" srcOrd="2" destOrd="0" parTransId="{C9B3D0B4-0181-4298-9C8F-9209C0947650}" sibTransId="{EA850E2D-2182-451F-B372-5CAFE39953E0}"/>
    <dgm:cxn modelId="{F9A8AD48-3C00-45F1-A475-A954F57D296B}" type="presParOf" srcId="{E624F4E5-830C-461A-8F2A-0959D7603965}" destId="{951D8AB0-9B6A-431D-8EB5-E50F40115EF9}" srcOrd="0" destOrd="0" presId="urn:microsoft.com/office/officeart/2008/layout/LinedList"/>
    <dgm:cxn modelId="{0CC59EC3-A065-4378-BF06-9F344249E96B}" type="presParOf" srcId="{E624F4E5-830C-461A-8F2A-0959D7603965}" destId="{F11B49C8-1A37-4C6A-AF42-6FFAB8332383}" srcOrd="1" destOrd="0" presId="urn:microsoft.com/office/officeart/2008/layout/LinedList"/>
    <dgm:cxn modelId="{72DC1988-8C2C-4235-851A-BF89ADDBFEBC}" type="presParOf" srcId="{F11B49C8-1A37-4C6A-AF42-6FFAB8332383}" destId="{796BEE05-D0BC-4FCD-9815-54C01BC6A002}" srcOrd="0" destOrd="0" presId="urn:microsoft.com/office/officeart/2008/layout/LinedList"/>
    <dgm:cxn modelId="{26C8E0C4-08D2-4195-B961-60EBEA52BDE0}" type="presParOf" srcId="{F11B49C8-1A37-4C6A-AF42-6FFAB8332383}" destId="{7EA36A30-FA17-42D1-A5D0-94F9C33C86E5}" srcOrd="1" destOrd="0" presId="urn:microsoft.com/office/officeart/2008/layout/LinedList"/>
    <dgm:cxn modelId="{4BAFE1E7-F08B-4C0E-A9DC-7E1D0B12C2E3}" type="presParOf" srcId="{E624F4E5-830C-461A-8F2A-0959D7603965}" destId="{6EF2E096-6501-442A-ABED-29FC7AD2B314}" srcOrd="2" destOrd="0" presId="urn:microsoft.com/office/officeart/2008/layout/LinedList"/>
    <dgm:cxn modelId="{FC5FCF5F-30C1-4494-9A21-D47150294CD4}" type="presParOf" srcId="{E624F4E5-830C-461A-8F2A-0959D7603965}" destId="{B5366AE0-4658-4DA6-9677-9F496555B84D}" srcOrd="3" destOrd="0" presId="urn:microsoft.com/office/officeart/2008/layout/LinedList"/>
    <dgm:cxn modelId="{DA3E4EBA-E561-41EC-9A15-38138B0E7AA1}" type="presParOf" srcId="{B5366AE0-4658-4DA6-9677-9F496555B84D}" destId="{E760E53A-8C18-4C9A-A27E-C689717F3DAF}" srcOrd="0" destOrd="0" presId="urn:microsoft.com/office/officeart/2008/layout/LinedList"/>
    <dgm:cxn modelId="{971D2B07-A00D-40F0-A327-C139D63AEABB}" type="presParOf" srcId="{B5366AE0-4658-4DA6-9677-9F496555B84D}" destId="{2BFAAC17-DBF1-438C-821F-8E06F09E32DD}" srcOrd="1" destOrd="0" presId="urn:microsoft.com/office/officeart/2008/layout/LinedList"/>
    <dgm:cxn modelId="{191A93AA-1AD9-4269-8DF2-623AF89FF3C7}" type="presParOf" srcId="{E624F4E5-830C-461A-8F2A-0959D7603965}" destId="{DA8DD010-431F-4058-8C0D-C9589BD54849}" srcOrd="4" destOrd="0" presId="urn:microsoft.com/office/officeart/2008/layout/LinedList"/>
    <dgm:cxn modelId="{66F420BC-295D-4C3A-8DFC-000E590B81D4}" type="presParOf" srcId="{E624F4E5-830C-461A-8F2A-0959D7603965}" destId="{97E4FDF1-A1FD-4DC3-9219-50012C1454D2}" srcOrd="5" destOrd="0" presId="urn:microsoft.com/office/officeart/2008/layout/LinedList"/>
    <dgm:cxn modelId="{0385C7FD-4D8C-47CC-8B41-6AC6183736D2}" type="presParOf" srcId="{97E4FDF1-A1FD-4DC3-9219-50012C1454D2}" destId="{E65F9717-78C2-4CC3-AB3E-4C83D79CF32F}" srcOrd="0" destOrd="0" presId="urn:microsoft.com/office/officeart/2008/layout/LinedList"/>
    <dgm:cxn modelId="{386838BA-6176-48C7-976C-84883777086B}" type="presParOf" srcId="{97E4FDF1-A1FD-4DC3-9219-50012C1454D2}" destId="{8BCB4151-9BC7-4360-98DC-8036699841C3}" srcOrd="1" destOrd="0" presId="urn:microsoft.com/office/officeart/2008/layout/LinedList"/>
    <dgm:cxn modelId="{0CEE195B-C0FE-4FF7-A000-D89C3F777653}" type="presParOf" srcId="{E624F4E5-830C-461A-8F2A-0959D7603965}" destId="{FDF7EC94-FF29-44C2-BE4F-91CDA7BAC41C}" srcOrd="6" destOrd="0" presId="urn:microsoft.com/office/officeart/2008/layout/LinedList"/>
    <dgm:cxn modelId="{2C554490-F610-4D18-B890-C320CB051D37}" type="presParOf" srcId="{E624F4E5-830C-461A-8F2A-0959D7603965}" destId="{B030A139-5C6F-41F7-975A-B7D71BC8AD76}" srcOrd="7" destOrd="0" presId="urn:microsoft.com/office/officeart/2008/layout/LinedList"/>
    <dgm:cxn modelId="{4538909C-C3BE-4ED7-95AC-558274579688}" type="presParOf" srcId="{B030A139-5C6F-41F7-975A-B7D71BC8AD76}" destId="{F60AA722-F2A6-41C2-84BB-64FBCACE2D9E}" srcOrd="0" destOrd="0" presId="urn:microsoft.com/office/officeart/2008/layout/LinedList"/>
    <dgm:cxn modelId="{0305B113-BFBE-40D4-83E7-2A40E1343DD7}" type="presParOf" srcId="{B030A139-5C6F-41F7-975A-B7D71BC8AD76}" destId="{DEF733E7-5368-4CED-A817-C1DA701A04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D8AB0-9B6A-431D-8EB5-E50F40115EF9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BEE05-D0BC-4FCD-9815-54C01BC6A002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Wie gaan er mee </a:t>
          </a:r>
          <a:endParaRPr lang="en-US" sz="4000" kern="1200"/>
        </a:p>
      </dsp:txBody>
      <dsp:txXfrm>
        <a:off x="0" y="0"/>
        <a:ext cx="6900512" cy="1384035"/>
      </dsp:txXfrm>
    </dsp:sp>
    <dsp:sp modelId="{6EF2E096-6501-442A-ABED-29FC7AD2B314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0E53A-8C18-4C9A-A27E-C689717F3DAF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 err="1"/>
            <a:t>Belangrijke</a:t>
          </a:r>
          <a:r>
            <a:rPr lang="en-GB" sz="4000" kern="1200" dirty="0"/>
            <a:t> </a:t>
          </a:r>
          <a:r>
            <a:rPr lang="en-GB" sz="4000" kern="1200" dirty="0" err="1"/>
            <a:t>informatie</a:t>
          </a:r>
          <a:r>
            <a:rPr lang="en-GB" sz="4000" kern="1200" dirty="0"/>
            <a:t> / regels </a:t>
          </a:r>
          <a:endParaRPr lang="en-US" sz="4000" kern="1200" dirty="0"/>
        </a:p>
      </dsp:txBody>
      <dsp:txXfrm>
        <a:off x="0" y="1384035"/>
        <a:ext cx="6900512" cy="1384035"/>
      </dsp:txXfrm>
    </dsp:sp>
    <dsp:sp modelId="{DA8DD010-431F-4058-8C0D-C9589BD5484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F9717-78C2-4CC3-AB3E-4C83D79CF32F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Programma in Berlijn </a:t>
          </a:r>
          <a:endParaRPr lang="en-US" sz="4000" kern="1200"/>
        </a:p>
      </dsp:txBody>
      <dsp:txXfrm>
        <a:off x="0" y="2768070"/>
        <a:ext cx="6900512" cy="1384035"/>
      </dsp:txXfrm>
    </dsp:sp>
    <dsp:sp modelId="{FDF7EC94-FF29-44C2-BE4F-91CDA7BAC41C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AA722-F2A6-41C2-84BB-64FBCACE2D9E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Tijd voor vragen </a:t>
          </a:r>
          <a:endParaRPr lang="en-US" sz="40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1276E-F9E6-4541-B78E-341648F3F19E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D84C1-55E3-4163-B7AA-A91EA0A2C9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82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Tm in de winter</a:t>
            </a:r>
          </a:p>
          <a:p>
            <a:r>
              <a:rPr lang="nl-NL" dirty="0"/>
              <a:t>En </a:t>
            </a:r>
            <a:r>
              <a:rPr lang="nl-NL" dirty="0" err="1"/>
              <a:t>tm</a:t>
            </a:r>
            <a:r>
              <a:rPr lang="nl-NL" dirty="0"/>
              <a:t> </a:t>
            </a:r>
            <a:r>
              <a:rPr lang="nl-NL" dirty="0" err="1"/>
              <a:t>zerstören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9F451-3638-4C0A-B7DB-1CD6B246B94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56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Tm in de winter</a:t>
            </a:r>
          </a:p>
          <a:p>
            <a:r>
              <a:rPr lang="nl-NL" dirty="0"/>
              <a:t>En </a:t>
            </a:r>
            <a:r>
              <a:rPr lang="nl-NL" dirty="0" err="1"/>
              <a:t>tm</a:t>
            </a:r>
            <a:r>
              <a:rPr lang="nl-NL" dirty="0"/>
              <a:t> </a:t>
            </a:r>
            <a:r>
              <a:rPr lang="nl-NL" dirty="0" err="1"/>
              <a:t>zerstören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9F451-3638-4C0A-B7DB-1CD6B246B94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95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Tm in de winter</a:t>
            </a:r>
          </a:p>
          <a:p>
            <a:r>
              <a:rPr lang="nl-NL" dirty="0"/>
              <a:t>En </a:t>
            </a:r>
            <a:r>
              <a:rPr lang="nl-NL" dirty="0" err="1"/>
              <a:t>tm</a:t>
            </a:r>
            <a:r>
              <a:rPr lang="nl-NL" dirty="0"/>
              <a:t> </a:t>
            </a:r>
            <a:r>
              <a:rPr lang="nl-NL" dirty="0" err="1"/>
              <a:t>zerstören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9F451-3638-4C0A-B7DB-1CD6B246B94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015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Tm in de winter</a:t>
            </a:r>
          </a:p>
          <a:p>
            <a:r>
              <a:rPr lang="nl-NL" dirty="0"/>
              <a:t>En </a:t>
            </a:r>
            <a:r>
              <a:rPr lang="nl-NL" dirty="0" err="1"/>
              <a:t>tm</a:t>
            </a:r>
            <a:r>
              <a:rPr lang="nl-NL" dirty="0"/>
              <a:t> </a:t>
            </a:r>
            <a:r>
              <a:rPr lang="nl-NL" dirty="0" err="1"/>
              <a:t>zerstören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9F451-3638-4C0A-B7DB-1CD6B246B94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92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44E15-D26F-941C-CEB8-AC170CB42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85C149-8D83-0CCB-FC9B-3E2CEB36A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F72052-1EE5-86DC-88BF-DD6FF69F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519F-C724-4E65-B9D0-1336A35208F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A28559-E822-5446-B079-2A1F7BDDE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BF88A4-9AF2-953A-77DA-04602124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B6A0-4995-4178-AE52-3B471FDBBC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91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4287A0-D5EC-097F-624A-1C3965E6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762A65D-82D7-74A1-F9D7-4E0009EF2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207ED3-0236-BE26-C48B-8418AB51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519F-C724-4E65-B9D0-1336A35208F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4B3ECA-AAC1-1C96-8C1B-3733370F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C76E77-1A4C-09E1-8828-39D4F77E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B6A0-4995-4178-AE52-3B471FDBBC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95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9C9519C-0976-0733-B182-32B8A78E5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2C1D1F5-0A96-6EFD-9ECA-8B7F13DD4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A360C5-5378-2F4E-CD74-F0C99AB8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519F-C724-4E65-B9D0-1336A35208F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C461F5-DB7F-685D-1818-D6380955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9F1AD5-0F95-7EDB-0DC2-C8965036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B6A0-4995-4178-AE52-3B471FDBBC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15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33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03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87539-FFDF-C1CC-0019-04CC3831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CA89C3-D09A-3C7E-163E-417BC6982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79C0E3-1711-1DD4-360E-6496B131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519F-C724-4E65-B9D0-1336A35208F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398AB1-847D-07D1-F3B8-4C12CC64D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5AC5ED-C71E-FC4B-B957-60A169A09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B6A0-4995-4178-AE52-3B471FDBBC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68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AFB4D-4E71-7A2E-5E8A-B6BC6703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39CC06-D636-F314-36E1-05134413A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C7A0D2-BC6B-AB60-0D4A-56978E3F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519F-C724-4E65-B9D0-1336A35208F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2406A6-F09A-04D1-9B21-FAA58267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78662F-5FE8-5BDC-C7E2-4438F581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B6A0-4995-4178-AE52-3B471FDBBC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16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2CF9B-32B6-FE0E-BAA1-90FE35C51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4FD4E7-7D3C-41AC-1656-2C9451959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A67F44-F593-F4A9-A1A4-BEEC1E2DF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CC4AC3-858D-60FE-020A-EDE7D250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519F-C724-4E65-B9D0-1336A35208F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FE48D2-4BDF-D4AC-F086-3A084365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5135AB1-355A-F7C4-FF27-97183544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B6A0-4995-4178-AE52-3B471FDBBC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70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4D289-6EFF-FA24-2974-AA10ACE9F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6C1982-28A1-2C6D-3F08-879277444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2ED2249-9508-CBA0-699F-78BFC54BB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E611C2B-914D-B86D-FA95-3C4EC41A5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BB23757-3D20-AEF1-48C6-AFB4F74DE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0A8841F-5BA0-B338-2756-6DA15390C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519F-C724-4E65-B9D0-1336A35208F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6FFCEAE-8BC4-3028-BFF5-D99CB488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7C17B62-A1FB-430A-4644-1777A0BF6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B6A0-4995-4178-AE52-3B471FDBBC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68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C6FA3-DBD4-6B46-E97C-44CBF836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442202B-6CAA-636B-DEBF-360442956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519F-C724-4E65-B9D0-1336A35208F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9798EB-8236-F21F-2851-AC6F3014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F7DD215-2D72-2EDD-4E33-73F495D0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B6A0-4995-4178-AE52-3B471FDBBC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69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C53F94C-7538-F155-6ECF-891520DD7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519F-C724-4E65-B9D0-1336A35208F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41652F-7B94-65CA-2DA3-C04EC9DB4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FE1854-D4CE-0DBB-CB88-E0A960EC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B6A0-4995-4178-AE52-3B471FDBBC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4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2562F-B203-91DD-D555-51FA933ED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96A77F-958A-54D7-6192-677527CAF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423CA1-649D-93E6-4457-385B85636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5C3490-A558-DFD1-0F78-BFC5658A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519F-C724-4E65-B9D0-1336A35208F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1CAC40-A31F-77AD-E557-0B655026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64DEFE-5426-7A4F-0E07-9D1A4123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B6A0-4995-4178-AE52-3B471FDBBC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42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F1E38-5585-BBDA-6AEF-981FBBB9C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E1CAD8B-DB78-99D4-8E4D-C0D297A3FE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7B4BD8-4063-96BA-46A8-E9FC3235A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F83DFE-7B3D-211B-762D-7234B35F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519F-C724-4E65-B9D0-1336A35208F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044652-BC53-C588-E67A-64C21AEA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6B0F92-A5B4-D106-37D2-EDE04579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B6A0-4995-4178-AE52-3B471FDBBC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50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96A967D-7F51-8A07-617F-79CA32B7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31D568-5D65-6598-CC83-C79908706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022E6-717B-04F6-36FD-8CC0D8454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5519F-C724-4E65-B9D0-1336A35208F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21A076-B1E1-9217-4370-F21B77063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81E200-68A1-2CA6-9544-B83766E63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70B6A0-4995-4178-AE52-3B471FDBBC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11-4-2024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057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11-4-2024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843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ctorsinitaly.com/b/health-insurance-students-italy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245550-010C-8DD6-4A20-E6CB77A6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n-GB" sz="4800" dirty="0">
                <a:solidFill>
                  <a:srgbClr val="FFFFFF"/>
                </a:solidFill>
              </a:rPr>
              <a:t>BERLIJN!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7C390D-50EA-624B-1125-0C4952D97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rgbClr val="FFFFFF"/>
                </a:solidFill>
              </a:rPr>
              <a:t>Voorbereiding op de Buitenlandse reis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3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hotos of Generator Berlin Mitte">
            <a:extLst>
              <a:ext uri="{FF2B5EF4-FFF2-40B4-BE49-F238E27FC236}">
                <a16:creationId xmlns:a16="http://schemas.microsoft.com/office/drawing/2014/main" id="{4D1B453E-17FF-1DE7-8445-30146F3C0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5" r="-2" b="23938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otos of Generator Berlin Mitte">
            <a:extLst>
              <a:ext uri="{FF2B5EF4-FFF2-40B4-BE49-F238E27FC236}">
                <a16:creationId xmlns:a16="http://schemas.microsoft.com/office/drawing/2014/main" id="{6D696DBC-FD2C-B60A-E0CE-4969C85EB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1" r="-2" b="9189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7" name="Freeform: Shape 103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9" name="Freeform: Shape 103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70D293-23DE-6E8F-4B5F-187AD727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GB" sz="3400" dirty="0"/>
              <a:t>Hostel </a:t>
            </a: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190E64-A3F8-2F13-B60D-344D42FB4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GB" sz="2000" dirty="0"/>
              <a:t>Generator Mitte Berlin</a:t>
            </a:r>
          </a:p>
        </p:txBody>
      </p:sp>
    </p:spTree>
    <p:extLst>
      <p:ext uri="{BB962C8B-B14F-4D97-AF65-F5344CB8AC3E}">
        <p14:creationId xmlns:p14="http://schemas.microsoft.com/office/powerpoint/2010/main" val="223335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848466-EB2A-862F-1880-C3D845723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z="5400" b="1" dirty="0"/>
              <a:t>Maandag 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CDE6B79-9E98-7C5D-72C1-3F17EBA2FD08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600" dirty="0"/>
              <a:t>06.30 op school </a:t>
            </a:r>
          </a:p>
          <a:p>
            <a:r>
              <a:rPr lang="nl-NL" sz="2600" dirty="0"/>
              <a:t>Busreis van ongeveer 8 uur </a:t>
            </a:r>
          </a:p>
          <a:p>
            <a:r>
              <a:rPr lang="nl-NL" sz="2600" dirty="0"/>
              <a:t>Aankomst Berlijn </a:t>
            </a:r>
          </a:p>
          <a:p>
            <a:r>
              <a:rPr lang="nl-NL" sz="2600" dirty="0"/>
              <a:t>Diner in hostel </a:t>
            </a:r>
          </a:p>
          <a:p>
            <a:r>
              <a:rPr lang="nl-NL" sz="2600" dirty="0"/>
              <a:t>Avondactiviteit in Berlijn  </a:t>
            </a:r>
          </a:p>
        </p:txBody>
      </p:sp>
      <p:pic>
        <p:nvPicPr>
          <p:cNvPr id="2050" name="Picture 2" descr="11 Dingen om 's avonds te doen in Berlijn - Hellotickets">
            <a:extLst>
              <a:ext uri="{FF2B5EF4-FFF2-40B4-BE49-F238E27FC236}">
                <a16:creationId xmlns:a16="http://schemas.microsoft.com/office/drawing/2014/main" id="{8FD23955-6868-671E-4389-B8F78470F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3" r="2408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589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848466-EB2A-862F-1880-C3D845723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 err="1"/>
              <a:t>Dinsdag</a:t>
            </a:r>
            <a:r>
              <a:rPr lang="en-US" sz="5400" b="1" dirty="0"/>
              <a:t>  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CDE6B79-9E98-7C5D-72C1-3F17EBA2FD08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err="1"/>
              <a:t>Ontbijten</a:t>
            </a:r>
            <a:r>
              <a:rPr lang="en-US" sz="2600" dirty="0"/>
              <a:t> in hostel </a:t>
            </a:r>
          </a:p>
          <a:p>
            <a:r>
              <a:rPr lang="en-US" sz="2600" dirty="0"/>
              <a:t>Tropical Island  </a:t>
            </a:r>
          </a:p>
          <a:p>
            <a:r>
              <a:rPr lang="en-US" sz="2600" dirty="0"/>
              <a:t>Diner in restaurant </a:t>
            </a:r>
          </a:p>
          <a:p>
            <a:r>
              <a:rPr lang="en-US" sz="2600" dirty="0" err="1"/>
              <a:t>Avond</a:t>
            </a:r>
            <a:r>
              <a:rPr lang="en-US" sz="2600" dirty="0"/>
              <a:t> </a:t>
            </a:r>
            <a:r>
              <a:rPr lang="en-US" sz="2600" dirty="0" err="1"/>
              <a:t>activiteit</a:t>
            </a:r>
            <a:r>
              <a:rPr lang="en-US" sz="2600" dirty="0"/>
              <a:t> </a:t>
            </a:r>
          </a:p>
        </p:txBody>
      </p:sp>
      <p:pic>
        <p:nvPicPr>
          <p:cNvPr id="1026" name="Picture 2" descr="Tropical Islands Campingplatz, Krausnick-Groß Wasserburg – Bijgewerkte  prijzen 2024">
            <a:extLst>
              <a:ext uri="{FF2B5EF4-FFF2-40B4-BE49-F238E27FC236}">
                <a16:creationId xmlns:a16="http://schemas.microsoft.com/office/drawing/2014/main" id="{5CD8AEA5-014C-365B-04F4-E594DF942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4" r="16322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5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848466-EB2A-862F-1880-C3D845723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 err="1"/>
              <a:t>Woensdag</a:t>
            </a:r>
            <a:r>
              <a:rPr lang="en-US" sz="5400" b="1" dirty="0"/>
              <a:t> 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CDE6B79-9E98-7C5D-72C1-3F17EBA2FD08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Ontbijten</a:t>
            </a:r>
            <a:r>
              <a:rPr lang="en-US" sz="2400" dirty="0"/>
              <a:t> in hostel </a:t>
            </a:r>
          </a:p>
          <a:p>
            <a:r>
              <a:rPr lang="en-US" sz="2400" dirty="0"/>
              <a:t>08:45 </a:t>
            </a:r>
            <a:r>
              <a:rPr lang="en-US" sz="2400" dirty="0" err="1"/>
              <a:t>vertrekken</a:t>
            </a:r>
            <a:r>
              <a:rPr lang="en-US" sz="2400" dirty="0"/>
              <a:t> met de bus</a:t>
            </a:r>
          </a:p>
          <a:p>
            <a:r>
              <a:rPr lang="en-US" sz="2400" dirty="0" err="1"/>
              <a:t>Gedenkstätte</a:t>
            </a:r>
            <a:r>
              <a:rPr lang="en-US" sz="2400" dirty="0"/>
              <a:t> Sachsenhausen </a:t>
            </a:r>
          </a:p>
          <a:p>
            <a:r>
              <a:rPr lang="en-US" sz="2400" dirty="0"/>
              <a:t>12:00 </a:t>
            </a:r>
            <a:r>
              <a:rPr lang="en-US" sz="2400" dirty="0" err="1"/>
              <a:t>vertrek</a:t>
            </a:r>
            <a:r>
              <a:rPr lang="en-US" sz="2400" dirty="0"/>
              <a:t> </a:t>
            </a:r>
            <a:r>
              <a:rPr lang="en-US" sz="2400" dirty="0" err="1"/>
              <a:t>terug</a:t>
            </a:r>
            <a:r>
              <a:rPr lang="en-US" sz="2400" dirty="0"/>
              <a:t> </a:t>
            </a:r>
            <a:r>
              <a:rPr lang="en-US" sz="2400" dirty="0" err="1"/>
              <a:t>naar</a:t>
            </a:r>
            <a:r>
              <a:rPr lang="en-US" sz="2400" dirty="0"/>
              <a:t> </a:t>
            </a:r>
            <a:r>
              <a:rPr lang="en-US" sz="2400" dirty="0" err="1"/>
              <a:t>Berlijn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Iets</a:t>
            </a:r>
            <a:r>
              <a:rPr lang="en-US" sz="2400" dirty="0"/>
              <a:t> </a:t>
            </a:r>
            <a:r>
              <a:rPr lang="en-US" sz="2400" dirty="0" err="1"/>
              <a:t>leuks</a:t>
            </a:r>
            <a:r>
              <a:rPr lang="en-US" sz="2400" dirty="0"/>
              <a:t> </a:t>
            </a:r>
            <a:r>
              <a:rPr lang="en-US" sz="2400" dirty="0" err="1"/>
              <a:t>doen</a:t>
            </a:r>
            <a:r>
              <a:rPr lang="en-US" sz="2400" dirty="0"/>
              <a:t> in </a:t>
            </a:r>
            <a:r>
              <a:rPr lang="en-US" sz="2400" dirty="0" err="1"/>
              <a:t>Berlijn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Mall of Berlin </a:t>
            </a:r>
          </a:p>
          <a:p>
            <a:r>
              <a:rPr lang="en-US" sz="2400" dirty="0"/>
              <a:t>Vrije </a:t>
            </a:r>
            <a:r>
              <a:rPr lang="en-US" sz="2400" dirty="0" err="1"/>
              <a:t>tijd</a:t>
            </a:r>
            <a:r>
              <a:rPr lang="en-US" sz="2400" dirty="0"/>
              <a:t> </a:t>
            </a:r>
          </a:p>
          <a:p>
            <a:r>
              <a:rPr lang="en-US" sz="2400" dirty="0"/>
              <a:t>Diner in het hostel </a:t>
            </a:r>
          </a:p>
        </p:txBody>
      </p:sp>
      <p:pic>
        <p:nvPicPr>
          <p:cNvPr id="3074" name="Picture 2" descr="Sachsenhausen (concentratiekamp) - Wikipedia">
            <a:extLst>
              <a:ext uri="{FF2B5EF4-FFF2-40B4-BE49-F238E27FC236}">
                <a16:creationId xmlns:a16="http://schemas.microsoft.com/office/drawing/2014/main" id="{9F0429FC-3335-AF55-B96B-03C05D58C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r="24039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2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848466-EB2A-862F-1880-C3D845723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 err="1"/>
              <a:t>Donderdag</a:t>
            </a:r>
            <a:r>
              <a:rPr lang="en-US" sz="5400" b="1" dirty="0"/>
              <a:t> 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CDE6B79-9E98-7C5D-72C1-3F17EBA2FD08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Ontbijten</a:t>
            </a:r>
            <a:r>
              <a:rPr lang="en-US" dirty="0"/>
              <a:t> in hostel </a:t>
            </a:r>
          </a:p>
          <a:p>
            <a:r>
              <a:rPr lang="en-US" dirty="0" err="1"/>
              <a:t>Ochtend</a:t>
            </a:r>
            <a:r>
              <a:rPr lang="en-US" dirty="0"/>
              <a:t> </a:t>
            </a:r>
            <a:r>
              <a:rPr lang="en-US" dirty="0" err="1"/>
              <a:t>activiteit</a:t>
            </a:r>
            <a:r>
              <a:rPr lang="en-US" dirty="0"/>
              <a:t> </a:t>
            </a:r>
          </a:p>
          <a:p>
            <a:r>
              <a:rPr lang="en-US" dirty="0"/>
              <a:t>13:45 Berlin on bike </a:t>
            </a:r>
          </a:p>
          <a:p>
            <a:r>
              <a:rPr lang="en-US" dirty="0"/>
              <a:t>16:30 </a:t>
            </a:r>
            <a:r>
              <a:rPr lang="en-US" dirty="0" err="1"/>
              <a:t>einde</a:t>
            </a:r>
            <a:r>
              <a:rPr lang="en-US" dirty="0"/>
              <a:t> </a:t>
            </a:r>
            <a:r>
              <a:rPr lang="en-US" dirty="0" err="1"/>
              <a:t>fietstocht</a:t>
            </a:r>
            <a:r>
              <a:rPr lang="en-US" dirty="0"/>
              <a:t> </a:t>
            </a:r>
          </a:p>
          <a:p>
            <a:r>
              <a:rPr lang="en-US" dirty="0"/>
              <a:t>17:00 diner &amp; </a:t>
            </a:r>
            <a:r>
              <a:rPr lang="en-US" dirty="0" err="1"/>
              <a:t>vrije</a:t>
            </a:r>
            <a:r>
              <a:rPr lang="en-US" dirty="0"/>
              <a:t> </a:t>
            </a:r>
            <a:r>
              <a:rPr lang="en-US" dirty="0" err="1"/>
              <a:t>tijd</a:t>
            </a:r>
            <a:r>
              <a:rPr lang="en-US" dirty="0"/>
              <a:t> </a:t>
            </a:r>
          </a:p>
          <a:p>
            <a:r>
              <a:rPr lang="en-US" dirty="0" err="1"/>
              <a:t>Avondactiviteit</a:t>
            </a:r>
            <a:r>
              <a:rPr lang="en-US" dirty="0"/>
              <a:t> </a:t>
            </a:r>
          </a:p>
          <a:p>
            <a:r>
              <a:rPr lang="en-US" dirty="0"/>
              <a:t>21:00 </a:t>
            </a:r>
            <a:r>
              <a:rPr lang="en-US" dirty="0" err="1"/>
              <a:t>vertrek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Oss </a:t>
            </a:r>
          </a:p>
        </p:txBody>
      </p:sp>
      <p:pic>
        <p:nvPicPr>
          <p:cNvPr id="4098" name="Picture 2" descr="Berlijn: privétour door de Rijksdag en glazen koepel | GetYourGuide">
            <a:extLst>
              <a:ext uri="{FF2B5EF4-FFF2-40B4-BE49-F238E27FC236}">
                <a16:creationId xmlns:a16="http://schemas.microsoft.com/office/drawing/2014/main" id="{66CC8A76-1A7F-51A9-2542-49DC98788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7" r="6050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13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A364E5-CB91-3002-6251-2127273D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848387-A27C-51A6-D3C8-D6B5A8D8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Vrijdag</a:t>
            </a:r>
            <a:r>
              <a:rPr lang="en-US" sz="5400" b="1" dirty="0"/>
              <a:t>  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4CD0796-742A-93E7-D999-44BD46016382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Tussen</a:t>
            </a:r>
            <a:r>
              <a:rPr lang="en-US" sz="2200" dirty="0"/>
              <a:t> 05.30 </a:t>
            </a:r>
            <a:r>
              <a:rPr lang="en-US" sz="2200" dirty="0" err="1"/>
              <a:t>en</a:t>
            </a:r>
            <a:r>
              <a:rPr lang="en-US" sz="2200" dirty="0"/>
              <a:t> 07.00 </a:t>
            </a:r>
            <a:r>
              <a:rPr lang="en-US" sz="2200" dirty="0" err="1"/>
              <a:t>uur</a:t>
            </a:r>
            <a:r>
              <a:rPr lang="en-US" sz="2200" dirty="0"/>
              <a:t> in  Oss </a:t>
            </a:r>
          </a:p>
          <a:p>
            <a:r>
              <a:rPr lang="en-US" sz="2200" dirty="0"/>
              <a:t>Zorg </a:t>
            </a:r>
            <a:r>
              <a:rPr lang="en-US" sz="2200" dirty="0" err="1"/>
              <a:t>dat</a:t>
            </a:r>
            <a:r>
              <a:rPr lang="en-US" sz="2200" dirty="0"/>
              <a:t> je </a:t>
            </a:r>
            <a:r>
              <a:rPr lang="en-US" sz="2200" dirty="0" err="1"/>
              <a:t>thuis</a:t>
            </a:r>
            <a:r>
              <a:rPr lang="en-US" sz="2200" dirty="0"/>
              <a:t> </a:t>
            </a:r>
            <a:r>
              <a:rPr lang="en-US" sz="2200" dirty="0" err="1"/>
              <a:t>kunt</a:t>
            </a:r>
            <a:r>
              <a:rPr lang="en-US" sz="2200" dirty="0"/>
              <a:t> </a:t>
            </a:r>
            <a:r>
              <a:rPr lang="en-US" sz="2200" dirty="0" err="1"/>
              <a:t>komen</a:t>
            </a:r>
            <a:r>
              <a:rPr lang="en-US" sz="2200" dirty="0"/>
              <a:t> </a:t>
            </a:r>
          </a:p>
          <a:p>
            <a:r>
              <a:rPr lang="en-US" sz="2200" dirty="0"/>
              <a:t>Het </a:t>
            </a:r>
            <a:r>
              <a:rPr lang="en-US" sz="2200" dirty="0" err="1"/>
              <a:t>kan</a:t>
            </a:r>
            <a:r>
              <a:rPr lang="en-US" sz="2200" dirty="0"/>
              <a:t> </a:t>
            </a:r>
            <a:r>
              <a:rPr lang="en-US" sz="2200" dirty="0" err="1"/>
              <a:t>zijn</a:t>
            </a:r>
            <a:r>
              <a:rPr lang="en-US" sz="2200" dirty="0"/>
              <a:t> </a:t>
            </a:r>
            <a:r>
              <a:rPr lang="en-US" sz="2200" dirty="0" err="1"/>
              <a:t>dat</a:t>
            </a:r>
            <a:r>
              <a:rPr lang="en-US" sz="2200" dirty="0"/>
              <a:t> we </a:t>
            </a:r>
            <a:r>
              <a:rPr lang="en-US" sz="2200" dirty="0" err="1"/>
              <a:t>eerder</a:t>
            </a:r>
            <a:r>
              <a:rPr lang="en-US" sz="2200" dirty="0"/>
              <a:t> </a:t>
            </a:r>
            <a:r>
              <a:rPr lang="en-US" sz="2200" dirty="0" err="1"/>
              <a:t>aankomen</a:t>
            </a:r>
            <a:r>
              <a:rPr lang="en-US" sz="2200" dirty="0"/>
              <a:t>, door </a:t>
            </a:r>
            <a:r>
              <a:rPr lang="en-US" sz="2200" dirty="0" err="1"/>
              <a:t>kortere</a:t>
            </a:r>
            <a:r>
              <a:rPr lang="en-US" sz="2200" dirty="0"/>
              <a:t> </a:t>
            </a:r>
            <a:r>
              <a:rPr lang="en-US" sz="2200" dirty="0" err="1"/>
              <a:t>busreis</a:t>
            </a:r>
            <a:r>
              <a:rPr lang="en-US" sz="2200" dirty="0"/>
              <a:t> </a:t>
            </a:r>
          </a:p>
        </p:txBody>
      </p:sp>
      <p:pic>
        <p:nvPicPr>
          <p:cNvPr id="5122" name="Picture 2" descr="sleeping-cartoon-zzz-naiqkh-clipart – On Psychology and Neuroscience">
            <a:extLst>
              <a:ext uri="{FF2B5EF4-FFF2-40B4-BE49-F238E27FC236}">
                <a16:creationId xmlns:a16="http://schemas.microsoft.com/office/drawing/2014/main" id="{9213CD8F-5C57-391F-D4A4-C9265A1CC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r="21397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07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A364E5-CB91-3002-6251-2127273D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848387-A27C-51A6-D3C8-D6B5A8D8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 err="1"/>
              <a:t>Belangrijk</a:t>
            </a:r>
            <a:r>
              <a:rPr lang="en-US" sz="5400" b="1" dirty="0"/>
              <a:t> 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4CD0796-742A-93E7-D999-44BD46016382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11270269" cy="33206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ID/</a:t>
            </a:r>
            <a:r>
              <a:rPr lang="en-US" sz="2200" dirty="0" err="1"/>
              <a:t>paspoort</a:t>
            </a:r>
            <a:r>
              <a:rPr lang="en-US" sz="2200" dirty="0"/>
              <a:t> &amp; </a:t>
            </a:r>
            <a:r>
              <a:rPr lang="en-US" sz="2200" dirty="0" err="1"/>
              <a:t>zorgpas</a:t>
            </a:r>
            <a:r>
              <a:rPr lang="en-US" sz="2200" dirty="0"/>
              <a:t> </a:t>
            </a:r>
          </a:p>
          <a:p>
            <a:r>
              <a:rPr lang="en-US" sz="2200" dirty="0" err="1"/>
              <a:t>Geen</a:t>
            </a:r>
            <a:r>
              <a:rPr lang="en-US" sz="2200" dirty="0"/>
              <a:t> hardcase </a:t>
            </a:r>
            <a:r>
              <a:rPr lang="en-US" sz="2200" dirty="0" err="1"/>
              <a:t>koffers</a:t>
            </a:r>
            <a:r>
              <a:rPr lang="en-US" sz="2200" dirty="0"/>
              <a:t> / </a:t>
            </a:r>
            <a:r>
              <a:rPr lang="en-US" sz="2200" dirty="0" err="1"/>
              <a:t>geen</a:t>
            </a:r>
            <a:r>
              <a:rPr lang="en-US" sz="2200" dirty="0"/>
              <a:t> alcohol </a:t>
            </a:r>
          </a:p>
          <a:p>
            <a:r>
              <a:rPr lang="en-US" sz="2200" dirty="0"/>
              <a:t>We </a:t>
            </a:r>
            <a:r>
              <a:rPr lang="en-US" sz="2200" dirty="0" err="1"/>
              <a:t>gaan</a:t>
            </a:r>
            <a:r>
              <a:rPr lang="en-US" sz="2200" dirty="0"/>
              <a:t> </a:t>
            </a:r>
            <a:r>
              <a:rPr lang="en-US" sz="2200" dirty="0" err="1"/>
              <a:t>veel</a:t>
            </a:r>
            <a:r>
              <a:rPr lang="en-US" sz="2200" dirty="0"/>
              <a:t> </a:t>
            </a:r>
            <a:r>
              <a:rPr lang="en-US" sz="2200" dirty="0" err="1"/>
              <a:t>lopen</a:t>
            </a:r>
            <a:r>
              <a:rPr lang="en-US" sz="2200" dirty="0"/>
              <a:t> </a:t>
            </a:r>
          </a:p>
          <a:p>
            <a:r>
              <a:rPr lang="en-US" sz="2200" dirty="0" err="1"/>
              <a:t>Drinkfles</a:t>
            </a:r>
            <a:r>
              <a:rPr lang="en-US" sz="2200" dirty="0"/>
              <a:t> (</a:t>
            </a:r>
            <a:r>
              <a:rPr lang="en-US" sz="2200" dirty="0" err="1"/>
              <a:t>hervulbaar</a:t>
            </a:r>
            <a:r>
              <a:rPr lang="en-US" sz="2200" dirty="0"/>
              <a:t>) </a:t>
            </a:r>
          </a:p>
          <a:p>
            <a:r>
              <a:rPr lang="en-US" sz="2200" dirty="0" err="1"/>
              <a:t>Handdoeken</a:t>
            </a:r>
            <a:r>
              <a:rPr lang="en-US" sz="2200" dirty="0"/>
              <a:t> om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douchen</a:t>
            </a:r>
            <a:r>
              <a:rPr lang="en-US" sz="2200" dirty="0"/>
              <a:t> </a:t>
            </a:r>
          </a:p>
          <a:p>
            <a:r>
              <a:rPr lang="en-US" sz="2200" dirty="0" err="1"/>
              <a:t>Zwemkleding</a:t>
            </a:r>
            <a:r>
              <a:rPr lang="en-US" sz="2200" dirty="0"/>
              <a:t> (tropical islands) </a:t>
            </a:r>
          </a:p>
          <a:p>
            <a:endParaRPr lang="en-US" sz="2200" dirty="0"/>
          </a:p>
          <a:p>
            <a:pPr marL="0" indent="0" algn="ctr">
              <a:buNone/>
            </a:pPr>
            <a:r>
              <a:rPr lang="en-US" sz="2200" b="1" dirty="0"/>
              <a:t>We </a:t>
            </a:r>
            <a:r>
              <a:rPr lang="en-US" sz="2200" b="1" dirty="0" err="1"/>
              <a:t>hebben</a:t>
            </a:r>
            <a:r>
              <a:rPr lang="en-US" sz="2200" b="1" dirty="0"/>
              <a:t> er heel </a:t>
            </a:r>
            <a:r>
              <a:rPr lang="en-US" sz="2200" b="1" dirty="0" err="1"/>
              <a:t>veel</a:t>
            </a:r>
            <a:r>
              <a:rPr lang="en-US" sz="2200" b="1" dirty="0"/>
              <a:t> zin in! 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2050" name="Picture 2" descr="Voor aanschaf van uw ALPACAS is dit belangrijk om te weten">
            <a:extLst>
              <a:ext uri="{FF2B5EF4-FFF2-40B4-BE49-F238E27FC236}">
                <a16:creationId xmlns:a16="http://schemas.microsoft.com/office/drawing/2014/main" id="{F3C78D27-2DEB-E21E-99FD-2254C6438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58" y="325369"/>
            <a:ext cx="4953560" cy="495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14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0FC49B3-55B3-2F68-98B5-CD574A28CE3C}"/>
              </a:ext>
            </a:extLst>
          </p:cNvPr>
          <p:cNvSpPr txBox="1"/>
          <p:nvPr/>
        </p:nvSpPr>
        <p:spPr>
          <a:xfrm>
            <a:off x="2558716" y="955309"/>
            <a:ext cx="7074568" cy="2898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Vragen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5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25531A-B94C-5D58-9B9E-AA4808D6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Vandaag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254C130-84BD-EEBF-6C60-6F6570E0FD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70507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21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462C3FA-EE10-4283-83A9-F407C925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F444993-284E-B10B-A1ED-D7CE9EE28877}"/>
              </a:ext>
            </a:extLst>
          </p:cNvPr>
          <p:cNvSpPr txBox="1"/>
          <p:nvPr/>
        </p:nvSpPr>
        <p:spPr>
          <a:xfrm>
            <a:off x="640080" y="4471416"/>
            <a:ext cx="10908792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DOCENTEN BERLIJN REIS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5716DE-488D-0913-8714-B31D3F520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97" y="173646"/>
            <a:ext cx="2680344" cy="40370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6395833-630F-3E96-92A9-71EC8C60D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261" y="173646"/>
            <a:ext cx="2573425" cy="403706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842E0A7-9602-E1AD-0ADF-9CD82DD9A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332" y="173646"/>
            <a:ext cx="2653391" cy="403706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C13B216-26F4-D4CC-E8B0-32CF66E69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263" y="173646"/>
            <a:ext cx="2527136" cy="4037061"/>
          </a:xfrm>
          <a:prstGeom prst="rect">
            <a:avLst/>
          </a:prstGeom>
        </p:spPr>
      </p:pic>
      <p:sp>
        <p:nvSpPr>
          <p:cNvPr id="25" name="sketch line">
            <a:extLst>
              <a:ext uri="{FF2B5EF4-FFF2-40B4-BE49-F238E27FC236}">
                <a16:creationId xmlns:a16="http://schemas.microsoft.com/office/drawing/2014/main" id="{419C4429-E272-408D-979C-9E5F7C0D3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5575131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E1D2BBCF-FB22-4684-8886-30B04AFF0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00" y="3620993"/>
            <a:ext cx="9756000" cy="4500563"/>
          </a:xfrm>
        </p:spPr>
        <p:txBody>
          <a:bodyPr>
            <a:normAutofit/>
          </a:bodyPr>
          <a:lstStyle/>
          <a:p>
            <a:pPr algn="ctr"/>
            <a:endParaRPr lang="nl-NL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NL" sz="2800" b="1" dirty="0">
                <a:latin typeface="Aptos Display (Koppen)"/>
                <a:cs typeface="Arial" panose="020B0604020202020204" pitchFamily="34" charset="0"/>
              </a:rPr>
              <a:t>13 mei 2024 t/m 17 mei 2024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5B7582-43F6-4E37-BB4C-F8A348AA978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18000" y="2036000"/>
            <a:ext cx="9756775" cy="20669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ptos Display (Koppen)"/>
              </a:rPr>
              <a:t>Informatie</a:t>
            </a:r>
            <a:r>
              <a:rPr lang="en-US" sz="6000" b="1" dirty="0">
                <a:solidFill>
                  <a:schemeClr val="bg1"/>
                </a:solidFill>
                <a:latin typeface="Aptos Display (Koppen)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ptos Display (Koppen)"/>
              </a:rPr>
              <a:t>buitenlandse</a:t>
            </a:r>
            <a:r>
              <a:rPr lang="en-US" sz="6000" b="1" dirty="0">
                <a:solidFill>
                  <a:schemeClr val="bg1"/>
                </a:solidFill>
                <a:latin typeface="Aptos Display (Koppen)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ptos Display (Koppen)"/>
              </a:rPr>
              <a:t>reizen</a:t>
            </a:r>
            <a:endParaRPr lang="nl-NL" sz="6000" b="1" dirty="0">
              <a:solidFill>
                <a:schemeClr val="bg1"/>
              </a:solidFill>
              <a:latin typeface="Aptos Display (Koppen)"/>
            </a:endParaRPr>
          </a:p>
        </p:txBody>
      </p:sp>
    </p:spTree>
    <p:extLst>
      <p:ext uri="{BB962C8B-B14F-4D97-AF65-F5344CB8AC3E}">
        <p14:creationId xmlns:p14="http://schemas.microsoft.com/office/powerpoint/2010/main" val="374896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E656E790-B56E-C87E-A513-6A6FBD20B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03276" y="3590288"/>
            <a:ext cx="4317640" cy="3060898"/>
          </a:xfrm>
          <a:prstGeom prst="rect">
            <a:avLst/>
          </a:prstGeom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0" y="1483180"/>
            <a:ext cx="9829800" cy="5168006"/>
          </a:xfrm>
        </p:spPr>
        <p:txBody>
          <a:bodyPr>
            <a:normAutofit fontScale="62500" lnSpcReduction="20000"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800" dirty="0">
                <a:latin typeface="Aptos" panose="020B0004020202020204" pitchFamily="34" charset="0"/>
                <a:cs typeface="Arial" panose="020B0604020202020204" pitchFamily="34" charset="0"/>
              </a:rPr>
              <a:t>Er mogen </a:t>
            </a:r>
            <a:r>
              <a:rPr lang="nl-NL" sz="3800" dirty="0">
                <a:highlight>
                  <a:srgbClr val="FFFF0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geen</a:t>
            </a:r>
            <a:r>
              <a:rPr lang="nl-NL" sz="3800" dirty="0">
                <a:latin typeface="Aptos" panose="020B0004020202020204" pitchFamily="34" charset="0"/>
                <a:cs typeface="Arial" panose="020B0604020202020204" pitchFamily="34" charset="0"/>
              </a:rPr>
              <a:t> hardcase koffers in de bus, in verband met beperkte ruimte</a:t>
            </a:r>
          </a:p>
          <a:p>
            <a:pPr>
              <a:lnSpc>
                <a:spcPct val="120000"/>
              </a:lnSpc>
            </a:pPr>
            <a:endParaRPr lang="nl-NL" sz="38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800" dirty="0">
                <a:latin typeface="Aptos" panose="020B0004020202020204" pitchFamily="34" charset="0"/>
                <a:cs typeface="Arial" panose="020B0604020202020204" pitchFamily="34" charset="0"/>
              </a:rPr>
              <a:t>Let er goed op dat je je ID/paspoort, zorgpas (let op: EHIC (zie foto)) en schoolpas mee neemt. Je schoolpas geeft korting als je </a:t>
            </a:r>
            <a:br>
              <a:rPr lang="nl-NL" sz="3800" dirty="0"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nl-NL" sz="3800" dirty="0">
                <a:latin typeface="Aptos" panose="020B0004020202020204" pitchFamily="34" charset="0"/>
                <a:cs typeface="Arial" panose="020B0604020202020204" pitchFamily="34" charset="0"/>
              </a:rPr>
              <a:t>op eigen gelegenheid bepaalde </a:t>
            </a:r>
            <a:br>
              <a:rPr lang="nl-NL" sz="3800" dirty="0"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nl-NL" sz="3800" dirty="0">
                <a:latin typeface="Aptos" panose="020B0004020202020204" pitchFamily="34" charset="0"/>
                <a:cs typeface="Arial" panose="020B0604020202020204" pitchFamily="34" charset="0"/>
              </a:rPr>
              <a:t>activiteiten wil bezoeken.</a:t>
            </a:r>
          </a:p>
          <a:p>
            <a:pPr>
              <a:lnSpc>
                <a:spcPct val="120000"/>
              </a:lnSpc>
            </a:pPr>
            <a:endParaRPr lang="nl-NL" sz="38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800" dirty="0">
                <a:latin typeface="Aptos" panose="020B0004020202020204" pitchFamily="34" charset="0"/>
                <a:cs typeface="Arial" panose="020B0604020202020204" pitchFamily="34" charset="0"/>
              </a:rPr>
              <a:t>Er zijn in het hostel geen </a:t>
            </a:r>
            <a:br>
              <a:rPr lang="nl-NL" sz="3800" dirty="0"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nl-NL" sz="3800" dirty="0">
                <a:latin typeface="Aptos" panose="020B0004020202020204" pitchFamily="34" charset="0"/>
                <a:cs typeface="Arial" panose="020B0604020202020204" pitchFamily="34" charset="0"/>
              </a:rPr>
              <a:t>handdoeken aanwezig. Deze </a:t>
            </a:r>
            <a:br>
              <a:rPr lang="nl-NL" sz="3800" dirty="0"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nl-NL" sz="3800" dirty="0">
                <a:latin typeface="Aptos" panose="020B0004020202020204" pitchFamily="34" charset="0"/>
                <a:cs typeface="Arial" panose="020B0604020202020204" pitchFamily="34" charset="0"/>
              </a:rPr>
              <a:t>zul je zelf mee moeten </a:t>
            </a:r>
            <a:br>
              <a:rPr lang="nl-NL" sz="3800" dirty="0"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nl-NL" sz="3800" dirty="0">
                <a:latin typeface="Aptos" panose="020B0004020202020204" pitchFamily="34" charset="0"/>
                <a:cs typeface="Arial" panose="020B0604020202020204" pitchFamily="34" charset="0"/>
              </a:rPr>
              <a:t>nemen.</a:t>
            </a:r>
          </a:p>
          <a:p>
            <a:endParaRPr lang="nl-NL" sz="3600" dirty="0"/>
          </a:p>
        </p:txBody>
      </p:sp>
      <p:sp>
        <p:nvSpPr>
          <p:cNvPr id="4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 txBox="1">
            <a:spLocks/>
          </p:cNvSpPr>
          <p:nvPr/>
        </p:nvSpPr>
        <p:spPr>
          <a:xfrm>
            <a:off x="3238500" y="371192"/>
            <a:ext cx="7915369" cy="886108"/>
          </a:xfrm>
          <a:prstGeom prst="rect">
            <a:avLst/>
          </a:prstGeom>
          <a:solidFill>
            <a:srgbClr val="008BD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/>
            <a:r>
              <a:rPr lang="en-US" sz="4400" b="1" dirty="0" err="1">
                <a:solidFill>
                  <a:schemeClr val="bg1"/>
                </a:solidFill>
                <a:latin typeface="Aptos Display (Koppen)"/>
              </a:rPr>
              <a:t>Belangrijke</a:t>
            </a:r>
            <a:r>
              <a:rPr lang="en-US" sz="4400" b="1" dirty="0">
                <a:solidFill>
                  <a:schemeClr val="bg1"/>
                </a:solidFill>
                <a:latin typeface="Aptos Display (Koppen)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ptos Display (Koppen)"/>
              </a:rPr>
              <a:t>informatie</a:t>
            </a:r>
            <a:endParaRPr lang="nl-NL" sz="4400" b="1" dirty="0">
              <a:solidFill>
                <a:schemeClr val="bg1"/>
              </a:solidFill>
              <a:latin typeface="Aptos Display (Koppen)"/>
            </a:endParaRPr>
          </a:p>
        </p:txBody>
      </p:sp>
    </p:spTree>
    <p:extLst>
      <p:ext uri="{BB962C8B-B14F-4D97-AF65-F5344CB8AC3E}">
        <p14:creationId xmlns:p14="http://schemas.microsoft.com/office/powerpoint/2010/main" val="331341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414" y="1478205"/>
            <a:ext cx="10784958" cy="786173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nl-NL" sz="3200" b="1" dirty="0">
                <a:effectLst/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De reis:</a:t>
            </a:r>
            <a:endParaRPr lang="nl-NL" sz="3200" dirty="0">
              <a:effectLst/>
              <a:latin typeface="Aptos Display (Koppen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latin typeface="Aptos" panose="020B0004020202020204" pitchFamily="34" charset="0"/>
                <a:cs typeface="Arial" panose="020B0604020202020204" pitchFamily="34" charset="0"/>
              </a:rPr>
              <a:t>Er wordt geen alcohol meegenomen, gekocht, genuttigd, gehandeld, etc. tijdens de gehele reis.</a:t>
            </a:r>
          </a:p>
          <a:p>
            <a:pPr lvl="0" fontAlgn="base">
              <a:buSzPts val="1000"/>
              <a:tabLst>
                <a:tab pos="457200" algn="l"/>
              </a:tabLst>
            </a:pPr>
            <a:endParaRPr lang="nl-NL" sz="28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latin typeface="Aptos" panose="020B0004020202020204" pitchFamily="34" charset="0"/>
                <a:cs typeface="Arial" panose="020B0604020202020204" pitchFamily="34" charset="0"/>
              </a:rPr>
              <a:t>Instructies vanuit de begeleiders worden te allen tijde opgevolgd. Wij zijn verantwoordelijk voor jullie als groep. Dit gaat alleen goed als we naar elkaar luisteren en gemaakte afspraken nakomen.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sz="28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latin typeface="Aptos" panose="020B0004020202020204" pitchFamily="34" charset="0"/>
                <a:cs typeface="Arial" panose="020B0604020202020204" pitchFamily="34" charset="0"/>
              </a:rPr>
              <a:t>Bovenstaand punt geldt ook voor de tijden waarop je klaar moet staan/verzamelen. De buschauffeur heeft zich ook aan de rijtijden te houden.</a:t>
            </a:r>
          </a:p>
        </p:txBody>
      </p:sp>
      <p:sp>
        <p:nvSpPr>
          <p:cNvPr id="4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 txBox="1">
            <a:spLocks/>
          </p:cNvSpPr>
          <p:nvPr/>
        </p:nvSpPr>
        <p:spPr>
          <a:xfrm>
            <a:off x="3354003" y="342317"/>
            <a:ext cx="7915369" cy="886108"/>
          </a:xfrm>
          <a:prstGeom prst="rect">
            <a:avLst/>
          </a:prstGeom>
          <a:solidFill>
            <a:srgbClr val="008BD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/>
            <a:r>
              <a:rPr lang="en-US" sz="4400" b="1" dirty="0" err="1">
                <a:solidFill>
                  <a:schemeClr val="bg1"/>
                </a:solidFill>
                <a:latin typeface="Aptos Display (Koppen)"/>
              </a:rPr>
              <a:t>Belangrijke</a:t>
            </a:r>
            <a:r>
              <a:rPr lang="en-US" sz="4400" b="1" dirty="0">
                <a:solidFill>
                  <a:schemeClr val="bg1"/>
                </a:solidFill>
                <a:latin typeface="Aptos Display (Koppen)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ptos Display (Koppen)"/>
              </a:rPr>
              <a:t>informatie</a:t>
            </a:r>
            <a:endParaRPr lang="nl-NL" sz="4400" b="1" dirty="0">
              <a:solidFill>
                <a:schemeClr val="bg1"/>
              </a:solidFill>
              <a:latin typeface="Aptos Display (Koppen)"/>
            </a:endParaRPr>
          </a:p>
        </p:txBody>
      </p:sp>
    </p:spTree>
    <p:extLst>
      <p:ext uri="{BB962C8B-B14F-4D97-AF65-F5344CB8AC3E}">
        <p14:creationId xmlns:p14="http://schemas.microsoft.com/office/powerpoint/2010/main" val="211722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414" y="1478205"/>
            <a:ext cx="10784958" cy="786173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nl-NL" sz="3200" b="1" dirty="0">
                <a:effectLst/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De reis:</a:t>
            </a:r>
            <a:endParaRPr lang="nl-NL" sz="3200" dirty="0">
              <a:effectLst/>
              <a:latin typeface="Aptos Display (Koppen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latin typeface="Aptos" panose="020B0004020202020204" pitchFamily="34" charset="0"/>
                <a:cs typeface="Arial" panose="020B0604020202020204" pitchFamily="34" charset="0"/>
              </a:rPr>
              <a:t>Neem een mobiele telefoon mee en zorg dat de begeleiders je nummer hebben. Zet het telefoonnummer van één begeleider ook in je eigen telefoon!</a:t>
            </a:r>
          </a:p>
          <a:p>
            <a:pPr lvl="0" fontAlgn="base">
              <a:buSzPts val="1000"/>
              <a:tabLst>
                <a:tab pos="457200" algn="l"/>
              </a:tabLst>
            </a:pPr>
            <a:endParaRPr lang="nl-NL" sz="28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latin typeface="Aptos" panose="020B0004020202020204" pitchFamily="34" charset="0"/>
                <a:cs typeface="Arial" panose="020B0604020202020204" pitchFamily="34" charset="0"/>
              </a:rPr>
              <a:t>Er wordt tijdens de busreis geen muziek geluisterd vanuit een </a:t>
            </a:r>
            <a:r>
              <a:rPr lang="nl-NL" sz="2800" dirty="0" err="1">
                <a:latin typeface="Aptos" panose="020B0004020202020204" pitchFamily="34" charset="0"/>
                <a:cs typeface="Arial" panose="020B0604020202020204" pitchFamily="34" charset="0"/>
              </a:rPr>
              <a:t>muziekbox</a:t>
            </a:r>
            <a:r>
              <a:rPr lang="nl-NL" sz="2800" dirty="0">
                <a:latin typeface="Aptos" panose="020B0004020202020204" pitchFamily="34" charset="0"/>
                <a:cs typeface="Arial" panose="020B0604020202020204" pitchFamily="34" charset="0"/>
              </a:rPr>
              <a:t>. We willen de reis voor iedereen zo aangenaam laten verlopen en met zoveel verschillende muzieksmaken, luisteren we muziek via de oortjes.</a:t>
            </a:r>
          </a:p>
          <a:p>
            <a:pPr lvl="0" fontAlgn="base">
              <a:buSzPts val="1000"/>
              <a:tabLst>
                <a:tab pos="457200" algn="l"/>
              </a:tabLst>
            </a:pPr>
            <a:endParaRPr lang="nl-NL" sz="28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latin typeface="Aptos" panose="020B0004020202020204" pitchFamily="34" charset="0"/>
                <a:cs typeface="Arial" panose="020B0604020202020204" pitchFamily="34" charset="0"/>
              </a:rPr>
              <a:t>Laat de bus altijd netjes achter. We verlaten als groep pas de bus zodra deze schoon is.</a:t>
            </a:r>
          </a:p>
        </p:txBody>
      </p:sp>
      <p:sp>
        <p:nvSpPr>
          <p:cNvPr id="4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 txBox="1">
            <a:spLocks/>
          </p:cNvSpPr>
          <p:nvPr/>
        </p:nvSpPr>
        <p:spPr>
          <a:xfrm>
            <a:off x="3354003" y="342317"/>
            <a:ext cx="7915369" cy="886108"/>
          </a:xfrm>
          <a:prstGeom prst="rect">
            <a:avLst/>
          </a:prstGeom>
          <a:solidFill>
            <a:srgbClr val="008BD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/>
            <a:r>
              <a:rPr lang="en-US" sz="4400" b="1" dirty="0" err="1">
                <a:solidFill>
                  <a:schemeClr val="bg1"/>
                </a:solidFill>
                <a:latin typeface="Aptos Display (Koppen)"/>
              </a:rPr>
              <a:t>Belangrijke</a:t>
            </a:r>
            <a:r>
              <a:rPr lang="en-US" sz="4400" b="1" dirty="0">
                <a:solidFill>
                  <a:schemeClr val="bg1"/>
                </a:solidFill>
                <a:latin typeface="Aptos Display (Koppen)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ptos Display (Koppen)"/>
              </a:rPr>
              <a:t>informatie</a:t>
            </a:r>
            <a:endParaRPr lang="nl-NL" sz="4400" b="1" dirty="0">
              <a:solidFill>
                <a:schemeClr val="bg1"/>
              </a:solidFill>
              <a:latin typeface="Aptos Display (Koppen)"/>
            </a:endParaRPr>
          </a:p>
        </p:txBody>
      </p:sp>
    </p:spTree>
    <p:extLst>
      <p:ext uri="{BB962C8B-B14F-4D97-AF65-F5344CB8AC3E}">
        <p14:creationId xmlns:p14="http://schemas.microsoft.com/office/powerpoint/2010/main" val="232021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414" y="1478205"/>
            <a:ext cx="10784958" cy="7861738"/>
          </a:xfrm>
        </p:spPr>
        <p:txBody>
          <a:bodyPr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nl-NL" b="1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Het verblijf in de accommodaties:</a:t>
            </a:r>
            <a:endParaRPr lang="nl-NL" dirty="0">
              <a:latin typeface="Aptos Display (Koppen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De begeleiders gaan niet mee om dag en nacht te patrouilleren en sancties uit te delen. Gedraag je dus zoals er van je wordt verwacht. </a:t>
            </a:r>
            <a:endParaRPr lang="nl-NL" dirty="0">
              <a:latin typeface="Aptos Display (Koppen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Verlaat het hotel niet zonder de begeleiders of zonder toestemming van de begeleiders.  </a:t>
            </a:r>
            <a:endParaRPr lang="nl-NL" dirty="0">
              <a:latin typeface="Aptos Display (Koppen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Wanneer je ’s avonds naar je hotelkamer gaat, verlaat je die kamer niet meer.  </a:t>
            </a:r>
            <a:endParaRPr lang="nl-NL" dirty="0">
              <a:latin typeface="Aptos Display (Koppen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Gedraag je correct tegenover de andere hotelgasten. </a:t>
            </a:r>
            <a:endParaRPr lang="nl-NL" dirty="0">
              <a:latin typeface="Aptos Display (Koppen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nl-NL" dirty="0" err="1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accomodaties</a:t>
            </a:r>
            <a:r>
              <a:rPr lang="nl-NL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 hebben als regel dat om 22:00 uur iedereen op de </a:t>
            </a:r>
            <a:r>
              <a:rPr lang="nl-NL" b="1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eigen kamer </a:t>
            </a:r>
            <a:r>
              <a:rPr lang="nl-NL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is en dat het daarbij ook stil is in de hostels. Er liggen ook nog andere gasten waar wij geen overlast voor willen veroorzaken.</a:t>
            </a:r>
            <a:endParaRPr lang="nl-NL" dirty="0">
              <a:latin typeface="Aptos Display (Koppen)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 txBox="1">
            <a:spLocks/>
          </p:cNvSpPr>
          <p:nvPr/>
        </p:nvSpPr>
        <p:spPr>
          <a:xfrm>
            <a:off x="3354003" y="342317"/>
            <a:ext cx="7915369" cy="886108"/>
          </a:xfrm>
          <a:prstGeom prst="rect">
            <a:avLst/>
          </a:prstGeom>
          <a:solidFill>
            <a:srgbClr val="008BD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/>
            <a:r>
              <a:rPr lang="en-US" sz="4400" b="1" dirty="0" err="1">
                <a:solidFill>
                  <a:schemeClr val="bg1"/>
                </a:solidFill>
                <a:latin typeface="Aptos Display (Koppen)"/>
              </a:rPr>
              <a:t>Belangrijke</a:t>
            </a:r>
            <a:r>
              <a:rPr lang="en-US" sz="4400" b="1" dirty="0">
                <a:solidFill>
                  <a:schemeClr val="bg1"/>
                </a:solidFill>
                <a:latin typeface="Aptos Display (Koppen)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ptos Display (Koppen)"/>
              </a:rPr>
              <a:t>informatie</a:t>
            </a:r>
            <a:endParaRPr lang="nl-NL" sz="4400" b="1" dirty="0">
              <a:solidFill>
                <a:schemeClr val="bg1"/>
              </a:solidFill>
              <a:latin typeface="Aptos Display (Koppen)"/>
            </a:endParaRPr>
          </a:p>
        </p:txBody>
      </p:sp>
    </p:spTree>
    <p:extLst>
      <p:ext uri="{BB962C8B-B14F-4D97-AF65-F5344CB8AC3E}">
        <p14:creationId xmlns:p14="http://schemas.microsoft.com/office/powerpoint/2010/main" val="87447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414" y="1478205"/>
            <a:ext cx="10784958" cy="7861738"/>
          </a:xfrm>
        </p:spPr>
        <p:txBody>
          <a:bodyPr>
            <a:noAutofit/>
          </a:bodyPr>
          <a:lstStyle/>
          <a:p>
            <a:pPr fontAlgn="base"/>
            <a:r>
              <a:rPr lang="nl-NL" b="1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Wandelen, excursies en in groepjes op pad:</a:t>
            </a:r>
            <a:endParaRPr lang="nl-NL" dirty="0">
              <a:latin typeface="Aptos Display (Koppen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Wees zeker niet te naïef op het gebied van zakkenrollers. Laat  geen waardevolle spullen slingeren en zorg ervoor dat je tas niet makkelijk te openen is. </a:t>
            </a:r>
            <a:endParaRPr lang="nl-NL" dirty="0">
              <a:latin typeface="Aptos Display (Koppen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Als je de groep kwijtraakt, neem je contact op met één van de begeleiders.  </a:t>
            </a:r>
            <a:endParaRPr lang="nl-NL" dirty="0">
              <a:latin typeface="Aptos Display (Koppen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Laat waardevolle spullen in je kamer liggen, als je deze al bij je hebt. </a:t>
            </a:r>
            <a:endParaRPr lang="nl-NL" dirty="0">
              <a:latin typeface="Aptos Display (Koppen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Gedraag je netjes op straat. 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ptos Display (Koppen)"/>
                <a:ea typeface="Calibri" panose="020F0502020204030204" pitchFamily="34" charset="0"/>
                <a:cs typeface="Arial" panose="020B0604020202020204" pitchFamily="34" charset="0"/>
              </a:rPr>
              <a:t>Er mag op eigen gelegenheid géén elektrische step of andere vervoersmiddelen gehuurd worden!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ptos Display (Koppen)"/>
                <a:ea typeface="Calibri" panose="020F0502020204030204" pitchFamily="34" charset="0"/>
                <a:cs typeface="Arial" panose="020B0604020202020204" pitchFamily="34" charset="0"/>
              </a:rPr>
              <a:t>Er wordt veel gewandeld tijdens de reis, zorg voor goede schoenen!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nl-NL" dirty="0">
              <a:latin typeface="Aptos Display (Koppen)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 txBox="1">
            <a:spLocks/>
          </p:cNvSpPr>
          <p:nvPr/>
        </p:nvSpPr>
        <p:spPr>
          <a:xfrm>
            <a:off x="3354003" y="342317"/>
            <a:ext cx="7915369" cy="886108"/>
          </a:xfrm>
          <a:prstGeom prst="rect">
            <a:avLst/>
          </a:prstGeom>
          <a:solidFill>
            <a:srgbClr val="008BD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/>
            <a:r>
              <a:rPr lang="en-US" sz="4400" b="1" dirty="0" err="1">
                <a:solidFill>
                  <a:schemeClr val="bg1"/>
                </a:solidFill>
                <a:latin typeface="Aptos Display (Koppen)"/>
              </a:rPr>
              <a:t>Belangrijke</a:t>
            </a:r>
            <a:r>
              <a:rPr lang="en-US" sz="4400" b="1" dirty="0">
                <a:solidFill>
                  <a:schemeClr val="bg1"/>
                </a:solidFill>
                <a:latin typeface="Aptos Display (Koppen)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ptos Display (Koppen)"/>
              </a:rPr>
              <a:t>informatie</a:t>
            </a:r>
            <a:endParaRPr lang="nl-NL" sz="4400" b="1" dirty="0">
              <a:solidFill>
                <a:schemeClr val="bg1"/>
              </a:solidFill>
              <a:latin typeface="Aptos Display (Koppen)"/>
            </a:endParaRPr>
          </a:p>
        </p:txBody>
      </p:sp>
    </p:spTree>
    <p:extLst>
      <p:ext uri="{BB962C8B-B14F-4D97-AF65-F5344CB8AC3E}">
        <p14:creationId xmlns:p14="http://schemas.microsoft.com/office/powerpoint/2010/main" val="11753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ema1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342CAF22-5F39-4828-B8F7-1C18FE842F2D}" vid="{651A070D-F369-455C-AE17-6F6ED5CFF93A}"/>
    </a:ext>
  </a:extLst>
</a:theme>
</file>

<file path=ppt/theme/theme3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8DAC916E-DCC3-418F-A5F7-DA176ABC9EC6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F5E196621D9749B946F29AAD01E0E3" ma:contentTypeVersion="18" ma:contentTypeDescription="Een nieuw document maken." ma:contentTypeScope="" ma:versionID="7b41ffd1f4118c523914fdad362c350f">
  <xsd:schema xmlns:xsd="http://www.w3.org/2001/XMLSchema" xmlns:xs="http://www.w3.org/2001/XMLSchema" xmlns:p="http://schemas.microsoft.com/office/2006/metadata/properties" xmlns:ns2="fcf5873d-e561-456d-bb28-22a8644263e2" xmlns:ns3="0a3501fa-7a7b-4ef4-bbea-3aaccb32b42c" targetNamespace="http://schemas.microsoft.com/office/2006/metadata/properties" ma:root="true" ma:fieldsID="a1367370090f6962996c015418d1cc11" ns2:_="" ns3:_="">
    <xsd:import namespace="fcf5873d-e561-456d-bb28-22a8644263e2"/>
    <xsd:import namespace="0a3501fa-7a7b-4ef4-bbea-3aaccb32b4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5873d-e561-456d-bb28-22a8644263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11bbe85b-3fab-419a-a9b6-de03db0cb1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501fa-7a7b-4ef4-bbea-3aaccb32b4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7a94bf7-7fac-4431-a610-f2b952b06266}" ma:internalName="TaxCatchAll" ma:showField="CatchAllData" ma:web="0a3501fa-7a7b-4ef4-bbea-3aaccb32b4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F29CAC-AA00-4DF0-BE4E-161BA08C5093}"/>
</file>

<file path=customXml/itemProps2.xml><?xml version="1.0" encoding="utf-8"?>
<ds:datastoreItem xmlns:ds="http://schemas.openxmlformats.org/officeDocument/2006/customXml" ds:itemID="{6EB98523-C17D-43FC-8AAF-9ADD9BC9846C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680</Words>
  <Application>Microsoft Office PowerPoint</Application>
  <PresentationFormat>Breedbeeld</PresentationFormat>
  <Paragraphs>102</Paragraphs>
  <Slides>17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6" baseType="lpstr">
      <vt:lpstr>Aptos</vt:lpstr>
      <vt:lpstr>Aptos Display</vt:lpstr>
      <vt:lpstr>Aptos Display (Koppen)</vt:lpstr>
      <vt:lpstr>Arial</vt:lpstr>
      <vt:lpstr>Calibri</vt:lpstr>
      <vt:lpstr>Symbol</vt:lpstr>
      <vt:lpstr>Kantoorthema</vt:lpstr>
      <vt:lpstr>Thema1</vt:lpstr>
      <vt:lpstr>Mondriaan wit</vt:lpstr>
      <vt:lpstr>BERLIJN!</vt:lpstr>
      <vt:lpstr>Vandaag </vt:lpstr>
      <vt:lpstr>PowerPoint-presentatie</vt:lpstr>
      <vt:lpstr>Informatie buitenlandse reizen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Hostel </vt:lpstr>
      <vt:lpstr>Maandag </vt:lpstr>
      <vt:lpstr>Dinsdag  </vt:lpstr>
      <vt:lpstr>Woensdag </vt:lpstr>
      <vt:lpstr>Donderdag </vt:lpstr>
      <vt:lpstr>Vrijdag  </vt:lpstr>
      <vt:lpstr>Belangrijk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20/80 learning:  INTERNATIONALISERING</dc:title>
  <dc:creator>Meijer, K. (Karin)</dc:creator>
  <cp:lastModifiedBy>Kammen, M.M.A. (Marieke) van der</cp:lastModifiedBy>
  <cp:revision>5</cp:revision>
  <dcterms:created xsi:type="dcterms:W3CDTF">2024-01-23T15:28:49Z</dcterms:created>
  <dcterms:modified xsi:type="dcterms:W3CDTF">2024-04-11T09:57:43Z</dcterms:modified>
</cp:coreProperties>
</file>