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69" r:id="rId4"/>
    <p:sldId id="271" r:id="rId5"/>
    <p:sldId id="272" r:id="rId6"/>
    <p:sldId id="273" r:id="rId7"/>
    <p:sldId id="274" r:id="rId8"/>
    <p:sldId id="284" r:id="rId9"/>
    <p:sldId id="275" r:id="rId10"/>
    <p:sldId id="276" r:id="rId11"/>
    <p:sldId id="277" r:id="rId12"/>
    <p:sldId id="278" r:id="rId13"/>
    <p:sldId id="280" r:id="rId14"/>
    <p:sldId id="281" r:id="rId15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2BB3C-DF60-4020-985A-BBF69DD821DE}" v="95" dt="2024-04-18T10:43:26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317CDC8-7E04-469E-89F9-5E3187B84C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164861A-E35E-47EF-A5ED-41FCE50675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1C690-A9DF-4A97-9A11-96DE9C2E4D6B}" type="datetime1">
              <a:rPr lang="nl-NL" smtClean="0"/>
              <a:t>19-4-2024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76FFFCA-04FF-46ED-8E74-62D6BF87CC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15E6B1-EE9C-4108-B8F6-43944F33AC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06759-F8EF-415E-BAAD-3783F62105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767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DE23B03-4F94-4B4F-A863-26C8638A531F}" type="datetime1">
              <a:rPr lang="nl-NL" noProof="0" smtClean="0"/>
              <a:t>19-4-2024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051351B-2C5D-457B-ABE5-B64DBC7BD41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270009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l-NL"/>
              <a:t>Deze kunnen worden gewijzigd zodat ze overeenkomen met bepaalde regels van uw school.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051351B-2C5D-457B-ABE5-B64DBC7BD41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04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5759" y="2166364"/>
            <a:ext cx="11471565" cy="1739347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96250"/>
            <a:ext cx="9144000" cy="1309255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589AA3-B57D-4B46-BCA4-4F71A7576258}" type="datetime1">
              <a:rPr lang="nl-NL" noProof="0" smtClean="0"/>
              <a:t>19-4-2024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232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685678-B6F4-4F49-BA0B-E8A948A6C1AB}" type="datetime1">
              <a:rPr lang="nl-NL" noProof="0" smtClean="0"/>
              <a:t>19-4-2024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4542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9160624" y="274638"/>
            <a:ext cx="2402380" cy="5897562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274638"/>
            <a:ext cx="7973291" cy="5897562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 rtlCol="0"/>
          <a:lstStyle/>
          <a:p>
            <a:pPr rtl="0"/>
            <a:fld id="{30DBCEB7-83DA-43C3-8CB7-472D25EA5419}" type="datetime1">
              <a:rPr lang="nl-NL" noProof="0" smtClean="0"/>
              <a:t>19-4-2024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 rtlCol="0"/>
          <a:lstStyle/>
          <a:p>
            <a:pPr rtl="0"/>
            <a:fld id="{0079CAC6-A72B-4EF8-B465-34FA47827E7F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013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FE3D0-5CCB-455D-89EA-D08B076C98D6}" type="datetime1">
              <a:rPr lang="nl-NL" noProof="0" smtClean="0"/>
              <a:t>19-4-2024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58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3191" y="2208879"/>
            <a:ext cx="10515600" cy="16764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33191" y="4010334"/>
            <a:ext cx="10515600" cy="117463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1ABC6B4-E8D9-4F94-B349-CEF6853C0D2D}" type="datetime1">
              <a:rPr lang="nl-NL" noProof="0" smtClean="0"/>
              <a:t>19-4-2024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079CAC6-A72B-4EF8-B465-34FA47827E7F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9760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05344" y="2011680"/>
            <a:ext cx="4754880" cy="420624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30391" y="2011680"/>
            <a:ext cx="4754880" cy="420624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947FE3-16CA-4889-ADFC-2B9772865DCF}" type="datetime1">
              <a:rPr lang="nl-NL" noProof="0" smtClean="0"/>
              <a:t>19-4-2024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66016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07008" y="1913470"/>
            <a:ext cx="4754880" cy="7430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07008" y="2656566"/>
            <a:ext cx="4754880" cy="35661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31230" y="1913470"/>
            <a:ext cx="4754880" cy="7430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31230" y="2656564"/>
            <a:ext cx="4754880" cy="35661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4E616-7AF5-4A9B-87BB-7080498E3228}" type="datetime1">
              <a:rPr lang="nl-NL" noProof="0" smtClean="0"/>
              <a:t>19-4-2024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40652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F77DEF-82F8-46B0-974D-A7C019A50E4B}" type="datetime1">
              <a:rPr lang="nl-NL" noProof="0" smtClean="0"/>
              <a:t>19-4-2024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5601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584CD9-EA98-46EC-B6F0-58606384D779}" type="datetime1">
              <a:rPr lang="nl-NL" noProof="0" smtClean="0"/>
              <a:t>19-4-2024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726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207008" y="2120054"/>
            <a:ext cx="6126480" cy="41148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789023" y="2147486"/>
            <a:ext cx="3200400" cy="3432319"/>
          </a:xfrm>
        </p:spPr>
        <p:txBody>
          <a:bodyPr rtlCol="0"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9C292D-ACE1-48AE-83D3-25EC8FEDEE82}" type="datetime1">
              <a:rPr lang="nl-NL" noProof="0" smtClean="0"/>
              <a:t>19-4-2024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2350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790688" y="2150621"/>
            <a:ext cx="3200400" cy="3429000"/>
          </a:xfrm>
        </p:spPr>
        <p:txBody>
          <a:bodyPr rtlCol="0"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51D687-B841-43EF-87D9-8E3D11890F8E}" type="datetime1">
              <a:rPr lang="nl-NL" noProof="0" smtClean="0"/>
              <a:t>19-4-2024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079CAC6-A72B-4EF8-B465-34FA47827E7F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3679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rtl="0"/>
            <a:fld id="{4180203D-3612-48AE-8542-D0D57AE431DD}" type="datetime1">
              <a:rPr lang="nl-NL" noProof="0" smtClean="0"/>
              <a:t>19-4-2024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rtl="0"/>
            <a:fld id="{0079CAC6-A72B-4EF8-B465-34FA47827E7F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75944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torsinitaly.com/b/health-insurance-students-italy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>
            <a:extLst>
              <a:ext uri="{FF2B5EF4-FFF2-40B4-BE49-F238E27FC236}">
                <a16:creationId xmlns:a16="http://schemas.microsoft.com/office/drawing/2014/main" id="{39D5E9E7-F049-4409-BEB3-DBAA80E83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86" y="1209299"/>
            <a:ext cx="8673427" cy="1322587"/>
          </a:xfrm>
        </p:spPr>
        <p:txBody>
          <a:bodyPr rtlCol="0">
            <a:normAutofit/>
          </a:bodyPr>
          <a:lstStyle/>
          <a:p>
            <a:pPr rtl="0"/>
            <a:r>
              <a:rPr lang="nl-NL" sz="4000" dirty="0">
                <a:latin typeface="Segoe UI" panose="020B0502040204020203" pitchFamily="34" charset="0"/>
                <a:cs typeface="Segoe UI" panose="020B0502040204020203" pitchFamily="34" charset="0"/>
              </a:rPr>
              <a:t>Informatieavond internationalisering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46321" y="2041989"/>
            <a:ext cx="12212382" cy="163121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rtl="0"/>
            <a:r>
              <a:rPr lang="nl-NL" sz="10000" b="0" cap="none" spc="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Krakau/Kraków 2024</a:t>
            </a:r>
          </a:p>
        </p:txBody>
      </p:sp>
      <p:pic>
        <p:nvPicPr>
          <p:cNvPr id="1026" name="Picture 2" descr="Change is in the air for Krakow, one of Europe's oldest cities">
            <a:extLst>
              <a:ext uri="{FF2B5EF4-FFF2-40B4-BE49-F238E27FC236}">
                <a16:creationId xmlns:a16="http://schemas.microsoft.com/office/drawing/2014/main" id="{F84AB18B-FD51-A166-ACFB-B35C45F0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20" y="3876261"/>
            <a:ext cx="4756977" cy="29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89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A98AE-EFFE-9610-8C82-2B344F4D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Kamerindeling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248847-62BE-014D-E02C-D71A6FA1F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Is bij ons ook nog niet bekend! Volgt dus later in de bus. </a:t>
            </a:r>
          </a:p>
          <a:p>
            <a:endParaRPr lang="nl-NL" dirty="0"/>
          </a:p>
          <a:p>
            <a:r>
              <a:rPr lang="nl-NL" dirty="0"/>
              <a:t>Uitgangspunt: iedereen ligt bij een klasgenoot waarbij hij/zij dat prettig vindt.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975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B89FA-6CCC-6D36-B4EE-EFA4242B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Afspraken in de bus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16AC18-66EF-8554-E20A-810C2369A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200" dirty="0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Er wordt tijdens de busreis geen muziek geluisterd vanuit een </a:t>
            </a:r>
            <a:r>
              <a:rPr lang="nl-NL" sz="2200" dirty="0" err="1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muziekbox</a:t>
            </a:r>
            <a:r>
              <a:rPr lang="nl-NL" sz="2200" dirty="0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. We willen de reis voor iedereen zo aangenaam laten verlopen en met zoveel verschillende muzieksmaken, luisteren we muziek via de oortjes.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200" dirty="0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Laat de bus altijd netjes achter. We verlaten als groep pas de bus zodra deze schoon is.</a:t>
            </a:r>
            <a:endParaRPr lang="nl-NL" dirty="0">
              <a:latin typeface="Aptos Display (Koppen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200" dirty="0">
                <a:effectLst/>
                <a:latin typeface="Aptos Display (Koppen)"/>
                <a:ea typeface="Times New Roman" panose="02020603050405020304" pitchFamily="18" charset="0"/>
                <a:cs typeface="Arial" panose="020B0604020202020204" pitchFamily="34" charset="0"/>
              </a:rPr>
              <a:t>Tijdens de busreis wordt er een groepsapp aangemaakt waarin belangrijke informatie gedeeld wordt.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233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714B4-5E03-4D20-264B-E87EADD9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anchor="ctr">
            <a:normAutofit/>
          </a:bodyPr>
          <a:lstStyle/>
          <a:p>
            <a:r>
              <a:rPr lang="nl-NL" dirty="0"/>
              <a:t>Afspraken op reis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754EF8-D1EA-CF0D-66D3-D8CA4FA1A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562144"/>
          </a:xfrm>
        </p:spPr>
        <p:txBody>
          <a:bodyPr>
            <a:normAutofit/>
          </a:bodyPr>
          <a:lstStyle/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effectLst/>
              </a:rPr>
              <a:t>Er wordt geen alcohol</a:t>
            </a:r>
            <a:r>
              <a:rPr lang="nl-NL" sz="2400" dirty="0"/>
              <a:t> en geen drugs</a:t>
            </a:r>
            <a:r>
              <a:rPr lang="nl-NL" sz="2400" dirty="0">
                <a:effectLst/>
              </a:rPr>
              <a:t> meegenomen, gekocht, genuttigd, gehandeld, etc. tijdens de gehele reis.</a:t>
            </a: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400" dirty="0">
                <a:effectLst/>
              </a:rPr>
              <a:t>Wij zijn verantwoordelijk voor jullie en daarom is het belangrijk dat er naar docenten wordt geluisterd om het voor iedereen zo gezellig mogelijk te houden. </a:t>
            </a:r>
          </a:p>
          <a:p>
            <a:endParaRPr lang="nl-NL" sz="2000" dirty="0"/>
          </a:p>
        </p:txBody>
      </p:sp>
      <p:pic>
        <p:nvPicPr>
          <p:cNvPr id="6146" name="Picture 2" descr="Verboden alcohol te drinken bordje Ø75mm met tape | CombiCraft">
            <a:extLst>
              <a:ext uri="{FF2B5EF4-FFF2-40B4-BE49-F238E27FC236}">
                <a16:creationId xmlns:a16="http://schemas.microsoft.com/office/drawing/2014/main" id="{7EFEC981-8E7E-74DA-7002-CD881280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4711" y="2011680"/>
            <a:ext cx="4206240" cy="42062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0422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D3EF-DDEC-295E-46D4-D3599227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Afspraken in het hostel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761816-7DB9-9A2F-B21D-F0070B549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ea typeface="Times New Roman" panose="02020603050405020304" pitchFamily="18" charset="0"/>
                <a:cs typeface="Arial" panose="020B0604020202020204" pitchFamily="34" charset="0"/>
              </a:rPr>
              <a:t>Verlaat het hostel niet zonder ons of zonder toestemming van ons.  </a:t>
            </a:r>
            <a:endParaRPr lang="nl-NL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ea typeface="Times New Roman" panose="02020603050405020304" pitchFamily="18" charset="0"/>
                <a:cs typeface="Arial" panose="020B0604020202020204" pitchFamily="34" charset="0"/>
              </a:rPr>
              <a:t>Houd je aan de regels van het hostel. En vanaf een bepaald moment wordt er van je verwacht dat je op je kamer blijft.</a:t>
            </a:r>
            <a:endParaRPr lang="nl-NL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ea typeface="Times New Roman" panose="02020603050405020304" pitchFamily="18" charset="0"/>
                <a:cs typeface="Arial" panose="020B0604020202020204" pitchFamily="34" charset="0"/>
              </a:rPr>
              <a:t>Houd rekening met andere hostelgasten. Zij zijn ook op vakantie!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7501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0FA88-1666-3E18-A7AE-48ED157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anchor="ctr">
            <a:normAutofit/>
          </a:bodyPr>
          <a:lstStyle/>
          <a:p>
            <a:r>
              <a:rPr lang="nl-NL" dirty="0"/>
              <a:t>Tot slot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E2674C-A908-D6AC-C3B8-9263D648C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225" y="2011679"/>
            <a:ext cx="5302999" cy="4779645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dirty="0"/>
              <a:t>Wees niet te naïef op het gebied van zakkenrollers. Laat  geen waardevolle spullen slingeren en zorg ervoor dat je tas niet makkelijk te openen is. </a:t>
            </a:r>
          </a:p>
          <a:p>
            <a:pPr marL="342900" lvl="0" indent="-342900" fontAlgn="base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dirty="0"/>
              <a:t>Als je de groep kwijtraakt, neem je contact op met één van de begeleiders via de groepsapp.  </a:t>
            </a:r>
          </a:p>
          <a:p>
            <a:pPr marL="342900" lvl="0" indent="-342900" fontAlgn="base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dirty="0"/>
              <a:t>Laat waardevolle spullen in je kamer liggen, als je deze al bij je hebt. </a:t>
            </a:r>
          </a:p>
          <a:p>
            <a:pPr marL="342900" lvl="0" indent="-342900" fontAlgn="base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dirty="0"/>
              <a:t>Gedraag je netjes op straat. </a:t>
            </a:r>
          </a:p>
          <a:p>
            <a:pPr marL="342900" lvl="0" indent="-342900" fontAlgn="base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000" dirty="0"/>
              <a:t>Er mag op eigen gelegenheid géén elektrische step of andere vervoersmiddelen gehuurd worden!</a:t>
            </a:r>
          </a:p>
          <a:p>
            <a:endParaRPr lang="nl-NL" sz="1700" dirty="0"/>
          </a:p>
        </p:txBody>
      </p:sp>
      <p:pic>
        <p:nvPicPr>
          <p:cNvPr id="7170" name="Picture 2" descr="Pictogram Elektrische Step Verboden (Bord)">
            <a:extLst>
              <a:ext uri="{FF2B5EF4-FFF2-40B4-BE49-F238E27FC236}">
                <a16:creationId xmlns:a16="http://schemas.microsoft.com/office/drawing/2014/main" id="{CA5C61AB-FF95-EF6E-C87B-F354221A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6611" y="2011679"/>
            <a:ext cx="3823715" cy="477964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4685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D2FBE-4736-9981-886D-D2418FD6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2672651-02A5-0F68-D9D4-E9DE81CA410F}"/>
              </a:ext>
            </a:extLst>
          </p:cNvPr>
          <p:cNvSpPr txBox="1"/>
          <p:nvPr/>
        </p:nvSpPr>
        <p:spPr>
          <a:xfrm>
            <a:off x="998733" y="2432482"/>
            <a:ext cx="96811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400" dirty="0"/>
              <a:t>Voorstellen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400" dirty="0"/>
              <a:t>Programma voor de week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400" dirty="0"/>
              <a:t>Vertrek zondag 12 mei: wat moet ik regelen?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/>
              <a:t>Ontbijt &amp; lunch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 err="1"/>
              <a:t>Zwemtas</a:t>
            </a:r>
            <a:endParaRPr lang="nl-NL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/>
              <a:t>Goede schoenen (wandeling naar het zwembad en terug)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/>
              <a:t>ID &amp; zorgpas laten zien bij instappen bus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400" dirty="0"/>
              <a:t>Kamerindeling 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400" dirty="0"/>
              <a:t>Afspraken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200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A7216-1888-A38E-8211-F04B5013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kern="1200" cap="all" baseline="0">
                <a:latin typeface="+mj-lt"/>
                <a:ea typeface="+mj-ea"/>
                <a:cs typeface="+mj-cs"/>
              </a:rPr>
              <a:t>voorstellen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A80BC98-FE8D-F596-EDAE-9F011E07082E}"/>
              </a:ext>
            </a:extLst>
          </p:cNvPr>
          <p:cNvSpPr txBox="1"/>
          <p:nvPr/>
        </p:nvSpPr>
        <p:spPr>
          <a:xfrm>
            <a:off x="1205344" y="2011680"/>
            <a:ext cx="47548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nl-NL" sz="2200" dirty="0"/>
              <a:t>54 leerlingen</a:t>
            </a:r>
          </a:p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r>
              <a:rPr lang="nl-NL" sz="2200" dirty="0"/>
              <a:t>5 docenten </a:t>
            </a:r>
          </a:p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</a:pPr>
            <a:endParaRPr lang="nl-NL" sz="2200" dirty="0"/>
          </a:p>
        </p:txBody>
      </p:sp>
      <p:pic>
        <p:nvPicPr>
          <p:cNvPr id="1026" name="Picture 2" descr="Polen - Wegenwiki">
            <a:extLst>
              <a:ext uri="{FF2B5EF4-FFF2-40B4-BE49-F238E27FC236}">
                <a16:creationId xmlns:a16="http://schemas.microsoft.com/office/drawing/2014/main" id="{D0C059BA-5805-F8B4-EAB4-C2008845A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391" y="2089573"/>
            <a:ext cx="4754880" cy="4050453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5DE9B1A-AEED-B43D-0930-3C00C23B5450}"/>
              </a:ext>
            </a:extLst>
          </p:cNvPr>
          <p:cNvCxnSpPr>
            <a:cxnSpLocks/>
          </p:cNvCxnSpPr>
          <p:nvPr/>
        </p:nvCxnSpPr>
        <p:spPr>
          <a:xfrm>
            <a:off x="7599285" y="4323425"/>
            <a:ext cx="1074198" cy="11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DAFF4C53-4FB9-48AF-A9B6-993356817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3116062"/>
            <a:ext cx="4265047" cy="29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4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7D33C-7E93-4F9D-B005-BB55516E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anchor="ctr">
            <a:normAutofit/>
          </a:bodyPr>
          <a:lstStyle/>
          <a:p>
            <a:r>
              <a:rPr lang="nl-NL" dirty="0"/>
              <a:t>Het programma – maandag 13 mei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C66492-8FD7-FC5D-E113-A250FF769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935" y="2122881"/>
            <a:ext cx="4754880" cy="42062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Aankomst hostel: ‘Hostel Deco’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Zwemmen bij waterpark </a:t>
            </a:r>
            <a:r>
              <a:rPr lang="nl-NL" dirty="0" err="1"/>
              <a:t>Wodny</a:t>
            </a:r>
            <a:r>
              <a:rPr lang="nl-NL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Diner traditioneel restaurant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2" name="Picture 4" descr="Waterslides at Aquapark Kraków in Poland - YouTube">
            <a:extLst>
              <a:ext uri="{FF2B5EF4-FFF2-40B4-BE49-F238E27FC236}">
                <a16:creationId xmlns:a16="http://schemas.microsoft.com/office/drawing/2014/main" id="{E5ACB5FE-5AA1-2DBA-A56E-1392E0EE7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r="23935" b="-2"/>
          <a:stretch/>
        </p:blipFill>
        <p:spPr bwMode="auto">
          <a:xfrm>
            <a:off x="8864226" y="3726770"/>
            <a:ext cx="3218409" cy="28470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4" name="Picture 6" descr="Park Wodny Tarnowskie Gory - Alles wat u moet weten VOORDAT je gaat (met  foto's) - Tripadvisor">
            <a:extLst>
              <a:ext uri="{FF2B5EF4-FFF2-40B4-BE49-F238E27FC236}">
                <a16:creationId xmlns:a16="http://schemas.microsoft.com/office/drawing/2014/main" id="{B6C59207-F4C9-5FAE-61BB-BD52D5F7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26" y="2011680"/>
            <a:ext cx="3218409" cy="16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 uit fotogalerij van de accommodatie">
            <a:extLst>
              <a:ext uri="{FF2B5EF4-FFF2-40B4-BE49-F238E27FC236}">
                <a16:creationId xmlns:a16="http://schemas.microsoft.com/office/drawing/2014/main" id="{13D3483D-23F7-2E70-E689-985416A9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815" y="4519820"/>
            <a:ext cx="3088545" cy="205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 uit fotogalerij van de accommodatie">
            <a:extLst>
              <a:ext uri="{FF2B5EF4-FFF2-40B4-BE49-F238E27FC236}">
                <a16:creationId xmlns:a16="http://schemas.microsoft.com/office/drawing/2014/main" id="{2D009BFF-87EE-D41E-842D-77533D470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3" b="3956"/>
          <a:stretch/>
        </p:blipFill>
        <p:spPr bwMode="auto">
          <a:xfrm>
            <a:off x="5593815" y="2024660"/>
            <a:ext cx="3059266" cy="22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7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6AA8B-7555-C167-08E9-DB9E4C7C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anchor="ctr">
            <a:normAutofit/>
          </a:bodyPr>
          <a:lstStyle/>
          <a:p>
            <a:r>
              <a:rPr lang="nl-NL" dirty="0"/>
              <a:t>Het programma – dinsdag 14 mei</a:t>
            </a:r>
          </a:p>
        </p:txBody>
      </p:sp>
      <p:pic>
        <p:nvPicPr>
          <p:cNvPr id="3076" name="Picture 4" descr="Info en tips: Auschwitz-Birkenau bezoeken vanaf Krakau - JustLove2Travel">
            <a:extLst>
              <a:ext uri="{FF2B5EF4-FFF2-40B4-BE49-F238E27FC236}">
                <a16:creationId xmlns:a16="http://schemas.microsoft.com/office/drawing/2014/main" id="{D19A7D85-B756-0CE0-D6A3-1D6DADC40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3" r="-1" b="6954"/>
          <a:stretch/>
        </p:blipFill>
        <p:spPr bwMode="auto">
          <a:xfrm>
            <a:off x="1280160" y="2211494"/>
            <a:ext cx="6126480" cy="39319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27E84F-0E1E-0958-22C0-740A5CC6A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0687" y="2150621"/>
            <a:ext cx="4067937" cy="34290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Ontbijt in het hostel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Bezoek aan Auschwitz (met gids)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Diner in de stad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Wandeling naar het </a:t>
            </a:r>
            <a:r>
              <a:rPr lang="nl-NL" sz="2400" dirty="0" err="1"/>
              <a:t>Wawel</a:t>
            </a:r>
            <a:r>
              <a:rPr lang="nl-NL" sz="2400" dirty="0"/>
              <a:t> kasteel </a:t>
            </a:r>
          </a:p>
        </p:txBody>
      </p:sp>
    </p:spTree>
    <p:extLst>
      <p:ext uri="{BB962C8B-B14F-4D97-AF65-F5344CB8AC3E}">
        <p14:creationId xmlns:p14="http://schemas.microsoft.com/office/powerpoint/2010/main" val="335686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8380B-8B09-A7A9-B088-F05D033D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 anchor="ctr">
            <a:normAutofit/>
          </a:bodyPr>
          <a:lstStyle/>
          <a:p>
            <a:r>
              <a:rPr lang="nl-NL" dirty="0"/>
              <a:t>Het programma – woensdag 15 mei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8C37E4-417D-9D5E-76D5-012BEFAB0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71" y="2008792"/>
            <a:ext cx="5466588" cy="35661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Ontbijt in het hostel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Bezoek aan de </a:t>
            </a:r>
            <a:r>
              <a:rPr lang="nl-NL" sz="2400" dirty="0" err="1"/>
              <a:t>Wielikzca</a:t>
            </a:r>
            <a:r>
              <a:rPr lang="nl-NL" sz="2400" dirty="0"/>
              <a:t> zoutmijnen (met gids)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Bezoek Joodse wijk </a:t>
            </a:r>
            <a:r>
              <a:rPr lang="nl-NL" sz="2400" dirty="0" err="1"/>
              <a:t>Kazimierz</a:t>
            </a:r>
            <a:r>
              <a:rPr lang="nl-NL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Diner in het hostel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Bowlen </a:t>
            </a:r>
          </a:p>
        </p:txBody>
      </p:sp>
      <p:pic>
        <p:nvPicPr>
          <p:cNvPr id="4098" name="Picture 2" descr="Wieliczka zoutmijnen - Foto's | Columbus Travel">
            <a:extLst>
              <a:ext uri="{FF2B5EF4-FFF2-40B4-BE49-F238E27FC236}">
                <a16:creationId xmlns:a16="http://schemas.microsoft.com/office/drawing/2014/main" id="{3CD6EF80-7164-52B2-F019-6ED5EAD1D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2" r="27392" b="2"/>
          <a:stretch/>
        </p:blipFill>
        <p:spPr bwMode="auto">
          <a:xfrm>
            <a:off x="6231230" y="2656564"/>
            <a:ext cx="4754880" cy="356616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9636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4C91E-A0DA-64B8-2C3B-1F5C1178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programma – donderdag 16 mei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5D5C83-6E77-21FB-7C1E-490E3744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Ontbijt in het hostel</a:t>
            </a:r>
          </a:p>
          <a:p>
            <a:endParaRPr lang="nl-NL" sz="2400" dirty="0"/>
          </a:p>
          <a:p>
            <a:r>
              <a:rPr lang="nl-NL" sz="2400" dirty="0"/>
              <a:t>Bagage pakken en inladen</a:t>
            </a:r>
          </a:p>
          <a:p>
            <a:endParaRPr lang="nl-NL" sz="2400" dirty="0"/>
          </a:p>
          <a:p>
            <a:r>
              <a:rPr lang="nl-NL" sz="2400" dirty="0"/>
              <a:t>Vrije tijd om de </a:t>
            </a:r>
            <a:r>
              <a:rPr lang="nl-NL" sz="2400" dirty="0" err="1"/>
              <a:t>highlights</a:t>
            </a:r>
            <a:r>
              <a:rPr lang="nl-NL" sz="2400" dirty="0"/>
              <a:t> van de binnenstad te bekijken</a:t>
            </a:r>
          </a:p>
          <a:p>
            <a:endParaRPr lang="nl-NL" sz="2400" dirty="0"/>
          </a:p>
          <a:p>
            <a:r>
              <a:rPr lang="nl-NL" sz="2400" dirty="0"/>
              <a:t>Cruise op de </a:t>
            </a:r>
            <a:r>
              <a:rPr lang="nl-NL" sz="2400" dirty="0" err="1"/>
              <a:t>Vistula</a:t>
            </a:r>
            <a:r>
              <a:rPr lang="nl-NL" sz="2400" dirty="0"/>
              <a:t> rivier, met diner</a:t>
            </a:r>
          </a:p>
          <a:p>
            <a:endParaRPr lang="nl-NL" sz="2400" dirty="0"/>
          </a:p>
          <a:p>
            <a:r>
              <a:rPr lang="nl-NL" sz="2400" dirty="0"/>
              <a:t>Vertrek met de bus terug naar Nederland </a:t>
            </a:r>
          </a:p>
        </p:txBody>
      </p:sp>
      <p:pic>
        <p:nvPicPr>
          <p:cNvPr id="5124" name="Picture 4" descr="De 5 beste tours en tickets - Vistula River (Wisla) - Viator">
            <a:extLst>
              <a:ext uri="{FF2B5EF4-FFF2-40B4-BE49-F238E27FC236}">
                <a16:creationId xmlns:a16="http://schemas.microsoft.com/office/drawing/2014/main" id="{58372A5C-7E69-EC98-74A1-3A62E1AD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1929765"/>
            <a:ext cx="3432332" cy="229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ezienswaardigheden Krakau: De Lakenhallen | Stedentrips.nl">
            <a:extLst>
              <a:ext uri="{FF2B5EF4-FFF2-40B4-BE49-F238E27FC236}">
                <a16:creationId xmlns:a16="http://schemas.microsoft.com/office/drawing/2014/main" id="{8E4BD50C-34C9-2CEA-F01D-9A33F725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83" y="4460182"/>
            <a:ext cx="4335173" cy="218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4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8A268-85C4-9954-4729-6222F5861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dag van vertrek – zondag 12 mei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9E4D9A-88B9-7B92-1A4E-DD12B6242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12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05121-D4D8-8F7D-5AD3-AA050DA3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informatie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FF2FD-C927-6F25-691C-E454A2A85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2400" dirty="0"/>
              <a:t>17.15 aanwezig op school. </a:t>
            </a:r>
          </a:p>
          <a:p>
            <a:r>
              <a:rPr lang="nl-NL" sz="2400" dirty="0"/>
              <a:t>17.30 bus inladen.</a:t>
            </a:r>
          </a:p>
          <a:p>
            <a:r>
              <a:rPr lang="nl-NL" sz="2400" dirty="0"/>
              <a:t>18.00 vertrekt de bus</a:t>
            </a:r>
          </a:p>
          <a:p>
            <a:endParaRPr lang="nl-NL" sz="2400" dirty="0"/>
          </a:p>
          <a:p>
            <a:r>
              <a:rPr lang="nl-NL" sz="2400" dirty="0"/>
              <a:t>Bij binnenkomst bus: ID controle, internationale zorgpas controle (+schoolpas)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Neem géén hardcase koffers mee i.v.m. beperkte ruimte in de bus</a:t>
            </a:r>
          </a:p>
          <a:p>
            <a:endParaRPr lang="nl-NL" sz="2400" dirty="0"/>
          </a:p>
          <a:p>
            <a:r>
              <a:rPr lang="nl-NL" sz="2400" dirty="0"/>
              <a:t>Ontbijt &amp; lunch voor de volgende dag</a:t>
            </a:r>
          </a:p>
          <a:p>
            <a:endParaRPr lang="nl-NL" sz="2400" dirty="0"/>
          </a:p>
          <a:p>
            <a:r>
              <a:rPr lang="nl-NL" sz="2400" dirty="0"/>
              <a:t>Aparte </a:t>
            </a:r>
            <a:r>
              <a:rPr lang="nl-NL" sz="2400" dirty="0" err="1"/>
              <a:t>zwemtas</a:t>
            </a:r>
            <a:r>
              <a:rPr lang="nl-NL" sz="2400" dirty="0"/>
              <a:t> + handdoek + slippers &amp; goede schoenen </a:t>
            </a:r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E656E790-B56E-C87E-A513-6A6FBD20B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55914" y="195309"/>
            <a:ext cx="3301512" cy="23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11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eengesloten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329_TF11977135" id="{07B52D5D-4085-4D90-B559-8C7FCF6B8329}" vid="{AEB42853-C93F-45B3-9714-A5C5F0F9368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F5E196621D9749B946F29AAD01E0E3" ma:contentTypeVersion="18" ma:contentTypeDescription="Een nieuw document maken." ma:contentTypeScope="" ma:versionID="7b41ffd1f4118c523914fdad362c350f">
  <xsd:schema xmlns:xsd="http://www.w3.org/2001/XMLSchema" xmlns:xs="http://www.w3.org/2001/XMLSchema" xmlns:p="http://schemas.microsoft.com/office/2006/metadata/properties" xmlns:ns2="fcf5873d-e561-456d-bb28-22a8644263e2" xmlns:ns3="0a3501fa-7a7b-4ef4-bbea-3aaccb32b42c" targetNamespace="http://schemas.microsoft.com/office/2006/metadata/properties" ma:root="true" ma:fieldsID="a1367370090f6962996c015418d1cc11" ns2:_="" ns3:_="">
    <xsd:import namespace="fcf5873d-e561-456d-bb28-22a8644263e2"/>
    <xsd:import namespace="0a3501fa-7a7b-4ef4-bbea-3aaccb32b4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5873d-e561-456d-bb28-22a864426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1bbe85b-3fab-419a-a9b6-de03db0cb1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501fa-7a7b-4ef4-bbea-3aaccb32b4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7a94bf7-7fac-4431-a610-f2b952b06266}" ma:internalName="TaxCatchAll" ma:showField="CatchAllData" ma:web="0a3501fa-7a7b-4ef4-bbea-3aaccb32b4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5510EC-576D-47DE-853F-8AEFFEA329C6}"/>
</file>

<file path=customXml/itemProps2.xml><?xml version="1.0" encoding="utf-8"?>
<ds:datastoreItem xmlns:ds="http://schemas.openxmlformats.org/officeDocument/2006/customXml" ds:itemID="{237E5161-22B0-4123-AE4B-49E1F773D443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speelplaatsregels</Template>
  <TotalTime>1111</TotalTime>
  <Words>540</Words>
  <Application>Microsoft Office PowerPoint</Application>
  <PresentationFormat>Breedbeeld</PresentationFormat>
  <Paragraphs>87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5" baseType="lpstr">
      <vt:lpstr>Aptos Display (Koppen)</vt:lpstr>
      <vt:lpstr>Arial</vt:lpstr>
      <vt:lpstr>Calibri</vt:lpstr>
      <vt:lpstr>Corbel</vt:lpstr>
      <vt:lpstr>Courier New</vt:lpstr>
      <vt:lpstr>Franklin Gothic Medium</vt:lpstr>
      <vt:lpstr>Segoe UI</vt:lpstr>
      <vt:lpstr>Symbol</vt:lpstr>
      <vt:lpstr>Times New Roman</vt:lpstr>
      <vt:lpstr>Wingdings</vt:lpstr>
      <vt:lpstr>Aaneengesloten</vt:lpstr>
      <vt:lpstr>PowerPoint-presentatie</vt:lpstr>
      <vt:lpstr>Agenda </vt:lpstr>
      <vt:lpstr>voorstellen</vt:lpstr>
      <vt:lpstr>Het programma – maandag 13 mei</vt:lpstr>
      <vt:lpstr>Het programma – dinsdag 14 mei</vt:lpstr>
      <vt:lpstr>Het programma – woensdag 15 mei</vt:lpstr>
      <vt:lpstr>Het programma – donderdag 16 mei </vt:lpstr>
      <vt:lpstr>De dag van vertrek – zondag 12 mei</vt:lpstr>
      <vt:lpstr>Belangrijke informatie</vt:lpstr>
      <vt:lpstr>Kamerindeling</vt:lpstr>
      <vt:lpstr>Afspraken in de bus </vt:lpstr>
      <vt:lpstr>Afspraken op reis </vt:lpstr>
      <vt:lpstr>Afspraken in het hostel</vt:lpstr>
      <vt:lpstr>Tot slot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Yori Ysselmuiden</dc:creator>
  <cp:lastModifiedBy>Cihan-Alakmak, A. (Aygün)</cp:lastModifiedBy>
  <cp:revision>2</cp:revision>
  <dcterms:created xsi:type="dcterms:W3CDTF">2024-01-31T20:21:18Z</dcterms:created>
  <dcterms:modified xsi:type="dcterms:W3CDTF">2024-04-19T07:08:53Z</dcterms:modified>
</cp:coreProperties>
</file>