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64" r:id="rId4"/>
    <p:sldId id="258" r:id="rId5"/>
    <p:sldId id="265" r:id="rId6"/>
    <p:sldId id="293" r:id="rId7"/>
    <p:sldId id="266" r:id="rId8"/>
    <p:sldId id="291" r:id="rId9"/>
    <p:sldId id="292" r:id="rId10"/>
    <p:sldId id="267" r:id="rId11"/>
    <p:sldId id="260" r:id="rId12"/>
    <p:sldId id="285" r:id="rId13"/>
    <p:sldId id="290" r:id="rId14"/>
    <p:sldId id="272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55B5E8-4752-7270-1DF0-D4A0E5F7F7A1}" v="443" dt="2024-04-10T08:53:18.610"/>
    <p1510:client id="{45D6481C-27D5-F051-3F03-235C7E4488FC}" v="10" dt="2024-04-11T08:07:41.958"/>
    <p1510:client id="{5A25BBAE-95DB-4C4C-872D-B1D3C981FCE7}" v="224" dt="2024-04-09T14:22:30.928"/>
    <p1510:client id="{E4A0AF82-7FC3-AF4F-31F9-3A1CFE7F2CFF}" v="70" dt="2024-04-10T08:28:55.849"/>
    <p1510:client id="{FD81D23A-5067-5EC3-256A-090973AC5AF4}" v="529" dt="2024-04-10T08:56:37.7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6CF9C-D488-4188-9A36-157923B9B498}" type="datetimeFigureOut">
              <a:rPr lang="nl-NL" smtClean="0"/>
              <a:t>11-4-2024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01602-126C-48B2-813D-6880E07A74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8662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273A-2FCD-46DE-B4A3-1A960548ED1D}" type="datetimeFigureOut">
              <a:rPr lang="nl-NL" smtClean="0"/>
              <a:t>11-4-2024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181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273A-2FCD-46DE-B4A3-1A960548ED1D}" type="datetimeFigureOut">
              <a:rPr lang="nl-NL" smtClean="0"/>
              <a:t>11-4-2024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008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273A-2FCD-46DE-B4A3-1A960548ED1D}" type="datetimeFigureOut">
              <a:rPr lang="nl-NL" smtClean="0"/>
              <a:t>11-4-2024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0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273A-2FCD-46DE-B4A3-1A960548ED1D}" type="datetimeFigureOut">
              <a:rPr lang="nl-NL" smtClean="0"/>
              <a:t>11-4-2024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8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273A-2FCD-46DE-B4A3-1A960548ED1D}" type="datetimeFigureOut">
              <a:rPr lang="nl-NL" smtClean="0"/>
              <a:t>11-4-2024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280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273A-2FCD-46DE-B4A3-1A960548ED1D}" type="datetimeFigureOut">
              <a:rPr lang="nl-NL" smtClean="0"/>
              <a:t>11-4-2024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229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273A-2FCD-46DE-B4A3-1A960548ED1D}" type="datetimeFigureOut">
              <a:rPr lang="nl-NL" smtClean="0"/>
              <a:t>11-4-2024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049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273A-2FCD-46DE-B4A3-1A960548ED1D}" type="datetimeFigureOut">
              <a:rPr lang="nl-NL" smtClean="0"/>
              <a:t>11-4-2024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052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273A-2FCD-46DE-B4A3-1A960548ED1D}" type="datetimeFigureOut">
              <a:rPr lang="nl-NL" smtClean="0"/>
              <a:t>11-4-2024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74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273A-2FCD-46DE-B4A3-1A960548ED1D}" type="datetimeFigureOut">
              <a:rPr lang="nl-NL" smtClean="0"/>
              <a:t>11-4-2024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622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273A-2FCD-46DE-B4A3-1A960548ED1D}" type="datetimeFigureOut">
              <a:rPr lang="nl-NL" smtClean="0"/>
              <a:t>11-4-2024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527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F273A-2FCD-46DE-B4A3-1A960548ED1D}" type="datetimeFigureOut">
              <a:rPr lang="nl-NL" smtClean="0"/>
              <a:t>11-4-2024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25D00-D081-4E85-BBB5-4D88E13D6A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453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Normandië mavo 3/havo 4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Maandag 13 mei t/m vrijdag 17 mei</a:t>
            </a:r>
          </a:p>
        </p:txBody>
      </p:sp>
    </p:spTree>
    <p:extLst>
      <p:ext uri="{BB962C8B-B14F-4D97-AF65-F5344CB8AC3E}">
        <p14:creationId xmlns:p14="http://schemas.microsoft.com/office/powerpoint/2010/main" val="20683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>
                <a:latin typeface="Arial" panose="020B0604020202020204" pitchFamily="34" charset="0"/>
                <a:cs typeface="Arial" panose="020B0604020202020204" pitchFamily="34" charset="0"/>
              </a:rPr>
              <a:t>Vrijdag 17 mei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nl-NL">
                <a:latin typeface="Arial"/>
                <a:cs typeface="Arial"/>
              </a:rPr>
              <a:t>08.00 uur: ontbijt</a:t>
            </a:r>
          </a:p>
          <a:p>
            <a:pPr marL="0" indent="0">
              <a:buNone/>
            </a:pPr>
            <a:r>
              <a:rPr lang="nl-NL">
                <a:latin typeface="Arial"/>
                <a:cs typeface="Arial"/>
              </a:rPr>
              <a:t>09.00 uur: vertrek richting Oss</a:t>
            </a:r>
          </a:p>
          <a:p>
            <a:pPr marL="0" indent="0">
              <a:buNone/>
            </a:pPr>
            <a:endParaRPr lang="nl-NL">
              <a:latin typeface="Arial"/>
              <a:cs typeface="Arial"/>
            </a:endParaRPr>
          </a:p>
          <a:p>
            <a:pPr marL="0" indent="0">
              <a:buNone/>
            </a:pPr>
            <a:r>
              <a:rPr lang="nl-NL">
                <a:latin typeface="Arial"/>
                <a:cs typeface="Arial"/>
              </a:rPr>
              <a:t>Onderweg wordt gestopt voor lunch op eigen kosten</a:t>
            </a:r>
          </a:p>
          <a:p>
            <a:pPr marL="0" indent="0">
              <a:buNone/>
            </a:pPr>
            <a:endParaRPr lang="nl-NL">
              <a:latin typeface="Arial"/>
              <a:cs typeface="Arial"/>
            </a:endParaRPr>
          </a:p>
          <a:p>
            <a:pPr marL="0" indent="0">
              <a:buNone/>
            </a:pPr>
            <a:r>
              <a:rPr lang="nl-NL">
                <a:latin typeface="Arial"/>
                <a:cs typeface="Arial"/>
              </a:rPr>
              <a:t>Verwachte aankomst Oss: </a:t>
            </a:r>
            <a:r>
              <a:rPr lang="nl-NL" b="1">
                <a:latin typeface="Arial"/>
                <a:cs typeface="Arial"/>
              </a:rPr>
              <a:t>19:30 uur</a:t>
            </a:r>
            <a:endParaRPr lang="nl-NL">
              <a:latin typeface="Arial"/>
              <a:cs typeface="Arial"/>
            </a:endParaRPr>
          </a:p>
          <a:p>
            <a:pPr marL="0" indent="0">
              <a:buNone/>
            </a:pPr>
            <a:endParaRPr lang="nl-NL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>
                <a:latin typeface="Arial"/>
                <a:cs typeface="Arial"/>
              </a:rPr>
              <a:t>Uw kind houdt contact met u over de exacte aankomsttijd. Dit is natuurlijk afhankelijk van het verkeer.</a:t>
            </a:r>
          </a:p>
          <a:p>
            <a:pPr marL="0" indent="0">
              <a:buNone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105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>
                <a:latin typeface="Arial" panose="020B0604020202020204" pitchFamily="34" charset="0"/>
                <a:cs typeface="Arial" panose="020B0604020202020204" pitchFamily="34" charset="0"/>
              </a:rPr>
              <a:t>Belangrijke informatie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Tx/>
              <a:buChar char="-"/>
            </a:pP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Er mogen geen hardcase koffers in de bus, in verband met beperkte ruimte</a:t>
            </a:r>
          </a:p>
          <a:p>
            <a:pPr>
              <a:buFontTx/>
              <a:buChar char="-"/>
            </a:pP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Let er goed op dat je je ID/paspoort, zorgpas en schoolpas mee neemt. Je schoolpas geeft korting als je op eigen geleigenheid bepaalde activiteiten wil bezoeken.</a:t>
            </a:r>
          </a:p>
          <a:p>
            <a:pPr>
              <a:buFontTx/>
              <a:buChar char="-"/>
            </a:pPr>
            <a:r>
              <a:rPr lang="nl-NL">
                <a:latin typeface="Arial"/>
                <a:cs typeface="Arial"/>
              </a:rPr>
              <a:t>Er zijn in het hostel </a:t>
            </a:r>
            <a:r>
              <a:rPr lang="nl-NL" b="1">
                <a:latin typeface="Arial"/>
                <a:cs typeface="Arial"/>
              </a:rPr>
              <a:t>geen handdoeken</a:t>
            </a:r>
            <a:r>
              <a:rPr lang="nl-NL">
                <a:latin typeface="Arial"/>
                <a:cs typeface="Arial"/>
              </a:rPr>
              <a:t> aanwezig. Deze zul je zelf mee moeten nemen.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520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>
                <a:latin typeface="Arial" panose="020B0604020202020204" pitchFamily="34" charset="0"/>
                <a:cs typeface="Arial" panose="020B0604020202020204" pitchFamily="34" charset="0"/>
              </a:rPr>
              <a:t>Regels tijdens de reis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Om 22:00 uur is het stil en is iedereen op de eigen kamer (hostelregel)</a:t>
            </a:r>
          </a:p>
          <a:p>
            <a:pPr lvl="0"/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De cultuurreis is een schoolactiviteit. Dit betekent dat de schoolregels ook voor deze reis gelden.</a:t>
            </a:r>
          </a:p>
          <a:p>
            <a:pPr lvl="0"/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Instructies van de begeleiding worden </a:t>
            </a:r>
            <a:r>
              <a:rPr lang="nl-NL" b="1">
                <a:latin typeface="Arial" panose="020B0604020202020204" pitchFamily="34" charset="0"/>
                <a:cs typeface="Arial" panose="020B0604020202020204" pitchFamily="34" charset="0"/>
              </a:rPr>
              <a:t>te allen tijde </a:t>
            </a: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opgevolgd!</a:t>
            </a:r>
          </a:p>
          <a:p>
            <a:pPr lvl="0"/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Altijd bereikbaar op mobiele telefoon</a:t>
            </a:r>
          </a:p>
          <a:p>
            <a:pPr lvl="0"/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Docenten nemen contact op met thuisfront</a:t>
            </a:r>
          </a:p>
          <a:p>
            <a:pPr lvl="0"/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Iedereen is verantwoordelijk voor zijn eigen spullen</a:t>
            </a:r>
          </a:p>
          <a:p>
            <a:pPr lvl="0"/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Kamers worden netjes achtergelaten (wordt borg voor betaald)</a:t>
            </a:r>
          </a:p>
          <a:p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Er wordt </a:t>
            </a:r>
            <a:r>
              <a:rPr lang="nl-NL" b="1">
                <a:latin typeface="Arial" panose="020B0604020202020204" pitchFamily="34" charset="0"/>
                <a:cs typeface="Arial" panose="020B0604020202020204" pitchFamily="34" charset="0"/>
              </a:rPr>
              <a:t>geen alcohol </a:t>
            </a: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gedronken of andere verboden middelen genuttigd tijdens de </a:t>
            </a:r>
            <a:r>
              <a:rPr lang="nl-NL" b="1">
                <a:latin typeface="Arial" panose="020B0604020202020204" pitchFamily="34" charset="0"/>
                <a:cs typeface="Arial" panose="020B0604020202020204" pitchFamily="34" charset="0"/>
              </a:rPr>
              <a:t>gehele reis!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75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>
                <a:latin typeface="Arial" panose="020B0604020202020204" pitchFamily="34" charset="0"/>
                <a:cs typeface="Arial" panose="020B0604020202020204" pitchFamily="34" charset="0"/>
              </a:rPr>
              <a:t>Tot slot…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dirty="0">
                <a:latin typeface="Arial"/>
                <a:cs typeface="Arial"/>
              </a:rPr>
              <a:t>Dit boekje komt ook op SOM en wordt gemaild naar alle ouder(s) en verzorger(s).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976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>
                <a:latin typeface="Arial" panose="020B0604020202020204" pitchFamily="34" charset="0"/>
                <a:cs typeface="Arial" panose="020B0604020202020204" pitchFamily="34" charset="0"/>
              </a:rPr>
              <a:t>Bedankt!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>
                <a:latin typeface="Arial"/>
                <a:cs typeface="Arial"/>
              </a:rPr>
              <a:t>Bedankt voor uw aandacht!</a:t>
            </a:r>
          </a:p>
        </p:txBody>
      </p:sp>
    </p:spTree>
    <p:extLst>
      <p:ext uri="{BB962C8B-B14F-4D97-AF65-F5344CB8AC3E}">
        <p14:creationId xmlns:p14="http://schemas.microsoft.com/office/powerpoint/2010/main" val="277962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>
                <a:latin typeface="Arial" panose="020B0604020202020204" pitchFamily="34" charset="0"/>
                <a:cs typeface="Arial" panose="020B0604020202020204" pitchFamily="34" charset="0"/>
              </a:rPr>
              <a:t>Welkom!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Introductie en voorstellen </a:t>
            </a:r>
          </a:p>
          <a:p>
            <a:pPr>
              <a:buFontTx/>
              <a:buChar char="-"/>
            </a:pP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Programma</a:t>
            </a:r>
          </a:p>
          <a:p>
            <a:pPr>
              <a:buFontTx/>
              <a:buChar char="-"/>
            </a:pP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Belangrijke informatie</a:t>
            </a:r>
          </a:p>
          <a:p>
            <a:pPr>
              <a:buFontTx/>
              <a:buChar char="-"/>
            </a:pP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Belangrijke regels</a:t>
            </a:r>
          </a:p>
          <a:p>
            <a:pPr>
              <a:buFontTx/>
              <a:buChar char="-"/>
            </a:pP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Afsluiting</a:t>
            </a:r>
          </a:p>
        </p:txBody>
      </p:sp>
    </p:spTree>
    <p:extLst>
      <p:ext uri="{BB962C8B-B14F-4D97-AF65-F5344CB8AC3E}">
        <p14:creationId xmlns:p14="http://schemas.microsoft.com/office/powerpoint/2010/main" val="3640824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>
                <a:latin typeface="Arial" panose="020B0604020202020204" pitchFamily="34" charset="0"/>
                <a:cs typeface="Arial" panose="020B0604020202020204" pitchFamily="34" charset="0"/>
              </a:rPr>
              <a:t>Even voorstellen: de begeleiders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l-NL">
                <a:latin typeface="Arial"/>
                <a:cs typeface="Arial"/>
              </a:rPr>
              <a:t>Paul Simons (docent Frans)</a:t>
            </a:r>
          </a:p>
          <a:p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>
                <a:latin typeface="Arial"/>
                <a:cs typeface="Arial"/>
              </a:rPr>
              <a:t>Mark Bruggers (docent wiskunde)</a:t>
            </a:r>
          </a:p>
          <a:p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>
                <a:latin typeface="Arial"/>
                <a:cs typeface="Arial"/>
              </a:rPr>
              <a:t>Melanie Philips(docente kunst / Nederlands)</a:t>
            </a:r>
            <a:br>
              <a:rPr lang="nl-NL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>
                <a:latin typeface="Arial"/>
                <a:cs typeface="Arial"/>
              </a:rPr>
              <a:t>Inge Vossen (docente geschiedenis)</a:t>
            </a:r>
          </a:p>
          <a:p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>
                <a:latin typeface="Arial"/>
                <a:cs typeface="Arial"/>
              </a:rPr>
              <a:t>Judith van Zandbeek (</a:t>
            </a:r>
            <a:r>
              <a:rPr lang="nl-NL" err="1">
                <a:latin typeface="Arial"/>
                <a:cs typeface="Arial"/>
              </a:rPr>
              <a:t>Sonnewijser</a:t>
            </a:r>
            <a:r>
              <a:rPr lang="nl-NL">
                <a:latin typeface="Arial"/>
                <a:cs typeface="Arial"/>
              </a:rPr>
              <a:t>)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799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Kort overzicht van het 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b="1">
                <a:latin typeface="Arial"/>
                <a:cs typeface="Arial"/>
              </a:rPr>
              <a:t>Maandag 13 mei: </a:t>
            </a:r>
            <a:r>
              <a:rPr lang="nl-NL">
                <a:latin typeface="Arial"/>
                <a:cs typeface="Arial"/>
              </a:rPr>
              <a:t>vertrek om 07:00 uur (uiterlijk 06:45 uur aanwezig!)</a:t>
            </a:r>
          </a:p>
          <a:p>
            <a:pPr marL="0" indent="0">
              <a:buNone/>
            </a:pPr>
            <a:r>
              <a:rPr lang="nl-NL" b="1">
                <a:latin typeface="Arial"/>
                <a:cs typeface="Arial"/>
              </a:rPr>
              <a:t>Dinsdag 14 mei: </a:t>
            </a:r>
            <a:r>
              <a:rPr lang="nl-NL">
                <a:latin typeface="Arial"/>
                <a:cs typeface="Arial"/>
              </a:rPr>
              <a:t>Mont Saint Michel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b="1">
                <a:latin typeface="Arial"/>
                <a:cs typeface="Arial"/>
              </a:rPr>
              <a:t>Woensdag 15 mei: </a:t>
            </a:r>
            <a:r>
              <a:rPr lang="nl-NL" err="1">
                <a:latin typeface="Arial"/>
                <a:cs typeface="Arial"/>
              </a:rPr>
              <a:t>Bayeux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b="1">
                <a:latin typeface="Arial"/>
                <a:cs typeface="Arial"/>
              </a:rPr>
              <a:t>Donderdag 16 mei: </a:t>
            </a:r>
            <a:r>
              <a:rPr lang="nl-NL">
                <a:latin typeface="Arial"/>
                <a:cs typeface="Arial"/>
              </a:rPr>
              <a:t>Caen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b="1">
                <a:latin typeface="Arial"/>
                <a:cs typeface="Arial"/>
              </a:rPr>
              <a:t>Vrijdag 17 mei: </a:t>
            </a:r>
            <a:r>
              <a:rPr lang="nl-NL">
                <a:latin typeface="Arial"/>
                <a:cs typeface="Arial"/>
              </a:rPr>
              <a:t>ongeveer 19.30 uur terugkomst in Oss</a:t>
            </a:r>
          </a:p>
        </p:txBody>
      </p:sp>
    </p:spTree>
    <p:extLst>
      <p:ext uri="{BB962C8B-B14F-4D97-AF65-F5344CB8AC3E}">
        <p14:creationId xmlns:p14="http://schemas.microsoft.com/office/powerpoint/2010/main" val="65713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>
                <a:latin typeface="Arial" panose="020B0604020202020204" pitchFamily="34" charset="0"/>
                <a:cs typeface="Arial" panose="020B0604020202020204" pitchFamily="34" charset="0"/>
              </a:rPr>
              <a:t>Maandag 13 mei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>
                <a:latin typeface="Arial"/>
                <a:cs typeface="Arial"/>
              </a:rPr>
              <a:t>Om </a:t>
            </a:r>
            <a:r>
              <a:rPr lang="nl-NL" b="1">
                <a:latin typeface="Arial"/>
                <a:cs typeface="Arial"/>
              </a:rPr>
              <a:t>06:45 uur </a:t>
            </a:r>
            <a:r>
              <a:rPr lang="nl-NL">
                <a:latin typeface="Arial"/>
                <a:cs typeface="Arial"/>
              </a:rPr>
              <a:t>verzamelen, spullen in de bus.</a:t>
            </a:r>
            <a:endParaRPr lang="nl-NL"/>
          </a:p>
          <a:p>
            <a:pPr>
              <a:buFont typeface="Arial"/>
              <a:buChar char="•"/>
            </a:pP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Om </a:t>
            </a:r>
            <a:r>
              <a:rPr lang="nl-NL" b="1">
                <a:latin typeface="Arial" panose="020B0604020202020204" pitchFamily="34" charset="0"/>
                <a:cs typeface="Arial" panose="020B0604020202020204" pitchFamily="34" charset="0"/>
              </a:rPr>
              <a:t>07:00 uur </a:t>
            </a: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vertrekken</a:t>
            </a:r>
          </a:p>
          <a:p>
            <a:pPr>
              <a:buFont typeface="Arial"/>
              <a:buChar char="•"/>
            </a:pPr>
            <a:r>
              <a:rPr lang="nl-NL">
                <a:latin typeface="Arial"/>
                <a:cs typeface="Arial"/>
              </a:rPr>
              <a:t>Onderweg lange stop voor lunch, Neem zelf lunch mee!!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>
                <a:latin typeface="Arial"/>
                <a:cs typeface="Arial"/>
              </a:rPr>
              <a:t>Rond 17:00 uur </a:t>
            </a:r>
            <a:r>
              <a:rPr lang="nl-NL">
                <a:latin typeface="Arial"/>
                <a:cs typeface="Arial"/>
              </a:rPr>
              <a:t>aankomst bij het hostel </a:t>
            </a:r>
            <a:r>
              <a:rPr lang="nl-NL">
                <a:latin typeface="Arial"/>
                <a:cs typeface="Arial"/>
                <a:sym typeface="Wingdings" panose="05000000000000000000" pitchFamily="2" charset="2"/>
              </a:rPr>
              <a:t> inchecken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>
                <a:latin typeface="Arial"/>
                <a:cs typeface="Arial"/>
              </a:rPr>
              <a:t>Diner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>
                <a:latin typeface="Arial"/>
                <a:cs typeface="Arial"/>
              </a:rPr>
              <a:t>Kampvuur 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>
                <a:latin typeface="Arial"/>
                <a:cs typeface="Arial"/>
              </a:rPr>
              <a:t>Slapen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88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A55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2C947A4-A999-F4E1-BC84-52BBDB9DC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Chateau du </a:t>
            </a:r>
            <a:r>
              <a:rPr lang="en-US" sz="3600" err="1">
                <a:solidFill>
                  <a:srgbClr val="FFFFFF"/>
                </a:solidFill>
              </a:rPr>
              <a:t>Baffy</a:t>
            </a:r>
            <a:endParaRPr lang="en-US" sz="3600" err="1">
              <a:solidFill>
                <a:srgbClr val="FFFFFF"/>
              </a:solidFill>
              <a:ea typeface="Calibri Light"/>
              <a:cs typeface="Calibri Light"/>
            </a:endParaRPr>
          </a:p>
        </p:txBody>
      </p:sp>
      <p:sp>
        <p:nvSpPr>
          <p:cNvPr id="8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Afbeelding met buitenshuis, gras, boom, hemel&#10;&#10;Automatisch gegenereerde beschrijving">
            <a:extLst>
              <a:ext uri="{FF2B5EF4-FFF2-40B4-BE49-F238E27FC236}">
                <a16:creationId xmlns:a16="http://schemas.microsoft.com/office/drawing/2014/main" id="{E4089AA6-BAE9-A21D-7DC2-DBBAE8D042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  <p:pic>
        <p:nvPicPr>
          <p:cNvPr id="9" name="Afbeelding 8" descr="Afbeelding met tekst, schermopname, Lettertype, lijn">
            <a:extLst>
              <a:ext uri="{FF2B5EF4-FFF2-40B4-BE49-F238E27FC236}">
                <a16:creationId xmlns:a16="http://schemas.microsoft.com/office/drawing/2014/main" id="{D6C26740-CAAC-65D0-08AB-C4719E8935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946" y="4950987"/>
            <a:ext cx="5775138" cy="184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915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>
                <a:latin typeface="Arial" panose="020B0604020202020204" pitchFamily="34" charset="0"/>
                <a:cs typeface="Arial" panose="020B0604020202020204" pitchFamily="34" charset="0"/>
              </a:rPr>
              <a:t>Dinsdag 14 mei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>
                <a:latin typeface="Arial"/>
                <a:cs typeface="Arial"/>
              </a:rPr>
              <a:t>Ontbijt om 08.30 uur</a:t>
            </a:r>
            <a:r>
              <a:rPr lang="nl-NL" b="1">
                <a:latin typeface="Arial"/>
                <a:cs typeface="Arial"/>
              </a:rPr>
              <a:t> </a:t>
            </a:r>
            <a:r>
              <a:rPr lang="nl-NL">
                <a:latin typeface="Arial"/>
                <a:cs typeface="Arial"/>
              </a:rPr>
              <a:t>(lunchpakket maken)</a:t>
            </a:r>
            <a:endParaRPr lang="nl-NL"/>
          </a:p>
          <a:p>
            <a:pPr>
              <a:buFont typeface="Arial"/>
              <a:buChar char="•"/>
            </a:pPr>
            <a:r>
              <a:rPr lang="nl-NL" b="1">
                <a:latin typeface="Arial"/>
                <a:cs typeface="Arial"/>
              </a:rPr>
              <a:t>10:00</a:t>
            </a:r>
            <a:r>
              <a:rPr lang="nl-NL" b="1">
                <a:latin typeface="Arial"/>
                <a:cs typeface="Arial"/>
                <a:sym typeface="Wingdings" panose="05000000000000000000" pitchFamily="2" charset="2"/>
              </a:rPr>
              <a:t> uur: </a:t>
            </a:r>
            <a:r>
              <a:rPr lang="nl-NL">
                <a:latin typeface="Arial"/>
                <a:cs typeface="Arial"/>
                <a:sym typeface="Wingdings" panose="05000000000000000000" pitchFamily="2" charset="2"/>
              </a:rPr>
              <a:t>vertrek naar Mont Saint Michel</a:t>
            </a:r>
            <a:endParaRPr lang="nl-NL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lang="nl-NL" b="1">
                <a:latin typeface="Arial"/>
                <a:cs typeface="Arial"/>
                <a:sym typeface="Wingdings" panose="05000000000000000000" pitchFamily="2" charset="2"/>
              </a:rPr>
              <a:t>12:00 uur: </a:t>
            </a:r>
            <a:r>
              <a:rPr lang="nl-NL">
                <a:latin typeface="Arial"/>
                <a:cs typeface="Arial"/>
                <a:sym typeface="Wingdings" panose="05000000000000000000" pitchFamily="2" charset="2"/>
              </a:rPr>
              <a:t>Aankomst &amp; bezoek Abdij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r>
              <a:rPr lang="nl-NL" b="1">
                <a:latin typeface="Arial"/>
                <a:cs typeface="Arial"/>
                <a:sym typeface="Wingdings" panose="05000000000000000000" pitchFamily="2" charset="2"/>
              </a:rPr>
              <a:t>16:00 uur: </a:t>
            </a:r>
            <a:r>
              <a:rPr lang="nl-NL">
                <a:latin typeface="Arial"/>
                <a:cs typeface="Arial"/>
                <a:sym typeface="Wingdings" panose="05000000000000000000" pitchFamily="2" charset="2"/>
              </a:rPr>
              <a:t>Verzamelen en schoenen uit en in je rugzak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>
                <a:latin typeface="Arial"/>
                <a:cs typeface="Arial"/>
              </a:rPr>
              <a:t>- </a:t>
            </a:r>
            <a:r>
              <a:rPr lang="nl-NL" b="1">
                <a:latin typeface="Arial"/>
                <a:cs typeface="Arial"/>
              </a:rPr>
              <a:t>16:30</a:t>
            </a:r>
            <a:r>
              <a:rPr lang="nl-NL" b="1">
                <a:latin typeface="Arial"/>
                <a:cs typeface="Arial"/>
                <a:sym typeface="Wingdings" panose="05000000000000000000" pitchFamily="2" charset="2"/>
              </a:rPr>
              <a:t> </a:t>
            </a:r>
            <a:r>
              <a:rPr lang="nl-NL" b="1">
                <a:latin typeface="Arial"/>
                <a:cs typeface="Arial"/>
              </a:rPr>
              <a:t>uur:</a:t>
            </a:r>
            <a:r>
              <a:rPr lang="nl-NL">
                <a:latin typeface="Arial"/>
                <a:cs typeface="Arial"/>
              </a:rPr>
              <a:t> Wadlopen rondom Mont Saint Michel</a:t>
            </a:r>
          </a:p>
          <a:p>
            <a:r>
              <a:rPr lang="nl-NL">
                <a:latin typeface="Arial"/>
                <a:cs typeface="Arial"/>
              </a:rPr>
              <a:t>19.00 terug naar Chateau du </a:t>
            </a:r>
            <a:r>
              <a:rPr lang="nl-NL" err="1">
                <a:latin typeface="Arial"/>
                <a:cs typeface="Arial"/>
              </a:rPr>
              <a:t>Baffy</a:t>
            </a:r>
            <a:endParaRPr lang="nl-NL">
              <a:latin typeface="Arial"/>
              <a:cs typeface="Arial"/>
            </a:endParaRPr>
          </a:p>
          <a:p>
            <a:r>
              <a:rPr lang="nl-NL">
                <a:latin typeface="Arial"/>
                <a:cs typeface="Arial"/>
              </a:rPr>
              <a:t>21.00 Diner </a:t>
            </a:r>
          </a:p>
          <a:p>
            <a:r>
              <a:rPr lang="nl-NL">
                <a:latin typeface="Arial"/>
                <a:cs typeface="Arial"/>
              </a:rPr>
              <a:t>Zorg dat je om 16.00 wat eten bij je hebt.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31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>
                <a:latin typeface="Arial" panose="020B0604020202020204" pitchFamily="34" charset="0"/>
                <a:cs typeface="Arial" panose="020B0604020202020204" pitchFamily="34" charset="0"/>
              </a:rPr>
              <a:t>Woensdag 15 mei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0955" y="1488347"/>
            <a:ext cx="11127697" cy="533818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nl-NL">
                <a:latin typeface="Arial"/>
                <a:cs typeface="Arial"/>
              </a:rPr>
              <a:t>Ontbijt om 08:30 uur  &amp; uitdelen lunch &amp; dinergeld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nl-NL">
                <a:latin typeface="Arial"/>
                <a:cs typeface="Arial"/>
              </a:rPr>
              <a:t>9.30 uur Bus richting Bayeux</a:t>
            </a:r>
            <a:endParaRPr lang="nl-NL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nl-NL">
                <a:latin typeface="Arial"/>
                <a:cs typeface="Arial"/>
                <a:sym typeface="Wingdings" panose="05000000000000000000" pitchFamily="2" charset="2"/>
              </a:rPr>
              <a:t>10:00 uur Bezoek museum Tapijt van Bayeux </a:t>
            </a:r>
          </a:p>
          <a:p>
            <a:pPr>
              <a:buFontTx/>
              <a:buChar char="-"/>
            </a:pPr>
            <a:r>
              <a:rPr lang="nl-NL">
                <a:latin typeface="Arial"/>
                <a:cs typeface="Arial"/>
              </a:rPr>
              <a:t>Lunch op eigen gelegenheid in Bayeux</a:t>
            </a:r>
          </a:p>
          <a:p>
            <a:pPr>
              <a:buFontTx/>
              <a:buChar char="-"/>
            </a:pPr>
            <a:r>
              <a:rPr lang="nl-NL">
                <a:latin typeface="Arial"/>
                <a:cs typeface="Arial"/>
                <a:sym typeface="Wingdings" panose="05000000000000000000" pitchFamily="2" charset="2"/>
              </a:rPr>
              <a:t>12:00 Bus naar Arromanches</a:t>
            </a:r>
            <a:endParaRPr lang="nl-NL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nl-NL">
                <a:latin typeface="Arial"/>
                <a:cs typeface="Arial"/>
                <a:sym typeface="Wingdings" panose="05000000000000000000" pitchFamily="2" charset="2"/>
              </a:rPr>
              <a:t>12.30 uur 360 film DDAY Arromanches</a:t>
            </a:r>
            <a:endParaRPr lang="nl-NL">
              <a:latin typeface="Arial"/>
              <a:cs typeface="Arial"/>
            </a:endParaRPr>
          </a:p>
          <a:p>
            <a:pPr>
              <a:buFontTx/>
              <a:buChar char="-"/>
            </a:pPr>
            <a:r>
              <a:rPr lang="nl-NL">
                <a:latin typeface="Arial"/>
                <a:cs typeface="Arial"/>
                <a:sym typeface="Wingdings" panose="05000000000000000000" pitchFamily="2" charset="2"/>
              </a:rPr>
              <a:t>13:00 uur Bus naar Duitse begraafplaats La Cambe</a:t>
            </a:r>
            <a:endParaRPr lang="nl-NL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nl-NL">
                <a:latin typeface="Arial"/>
                <a:cs typeface="Arial"/>
                <a:sym typeface="Wingdings" panose="05000000000000000000" pitchFamily="2" charset="2"/>
              </a:rPr>
              <a:t>14:00 uur Bezoek Duitse begraafplaats</a:t>
            </a:r>
            <a:endParaRPr lang="nl-NL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nl-NL">
                <a:latin typeface="Arial"/>
                <a:cs typeface="Arial"/>
              </a:rPr>
              <a:t>15.00 Bezoek Omaha beach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nl-NL">
                <a:latin typeface="Arial"/>
                <a:cs typeface="Arial"/>
              </a:rPr>
              <a:t>16.30 Bezoek American Cemetery &amp; Vlagceremonie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nl-NL">
                <a:latin typeface="Arial"/>
                <a:cs typeface="Arial"/>
              </a:rPr>
              <a:t>Daarna bus in en door naar strand &amp; dorpje Courseulles sur Mer voor diner op eigen gelegenheid. 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nl-NL">
                <a:latin typeface="Arial"/>
                <a:cs typeface="Arial"/>
              </a:rPr>
              <a:t>21.00 Terug naar Chateau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635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>
                <a:latin typeface="Arial" panose="020B0604020202020204" pitchFamily="34" charset="0"/>
                <a:cs typeface="Arial" panose="020B0604020202020204" pitchFamily="34" charset="0"/>
              </a:rPr>
              <a:t>Donderdag 16 mei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>
              <a:buFontTx/>
              <a:buChar char="-"/>
            </a:pPr>
            <a:r>
              <a:rPr lang="nl-NL">
                <a:latin typeface="Arial"/>
                <a:cs typeface="Arial"/>
              </a:rPr>
              <a:t>Ontbijt om </a:t>
            </a:r>
            <a:r>
              <a:rPr lang="nl-NL" b="1">
                <a:latin typeface="Arial"/>
                <a:cs typeface="Arial"/>
              </a:rPr>
              <a:t>09:00 uur </a:t>
            </a:r>
            <a:r>
              <a:rPr lang="nl-NL">
                <a:latin typeface="Arial"/>
                <a:cs typeface="Arial"/>
              </a:rPr>
              <a:t>en uitdelen van geld</a:t>
            </a:r>
            <a:endParaRPr lang="nl-NL" b="1">
              <a:latin typeface="Arial"/>
              <a:cs typeface="Arial"/>
            </a:endParaRPr>
          </a:p>
          <a:p>
            <a:pPr>
              <a:buFontTx/>
              <a:buChar char="-"/>
            </a:pPr>
            <a:r>
              <a:rPr lang="nl-NL">
                <a:latin typeface="Arial"/>
                <a:cs typeface="Arial"/>
              </a:rPr>
              <a:t>10.00 uur naar Caen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nl-NL">
                <a:latin typeface="Arial"/>
                <a:cs typeface="Arial"/>
              </a:rPr>
              <a:t>10.30 uur bezoek van kasteel in Caen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nl-NL">
                <a:latin typeface="Arial"/>
                <a:cs typeface="Arial"/>
              </a:rPr>
              <a:t>12.00 uur vrije tijd in Caen en lunch en diner op eigen gelegenheid. 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nl-NL">
                <a:latin typeface="Arial"/>
                <a:cs typeface="Arial"/>
              </a:rPr>
              <a:t>17.30 uur verzamelen bij de bus en vertrek naar de bowlingbaan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nl-NL">
                <a:latin typeface="Arial"/>
                <a:cs typeface="Arial"/>
              </a:rPr>
              <a:t>18.30 - 19.30 uur: bowlen (inclusief 1 frisdrankje)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nl-NL">
                <a:latin typeface="Arial"/>
                <a:cs typeface="Arial"/>
              </a:rPr>
              <a:t>20.30 uur aankomst in Chateau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nl-NL">
                <a:latin typeface="Arial"/>
                <a:cs typeface="Arial"/>
              </a:rPr>
              <a:t>Koffers inpakken en kamers opruimen</a:t>
            </a: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17296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F5E196621D9749B946F29AAD01E0E3" ma:contentTypeVersion="18" ma:contentTypeDescription="Een nieuw document maken." ma:contentTypeScope="" ma:versionID="7b41ffd1f4118c523914fdad362c350f">
  <xsd:schema xmlns:xsd="http://www.w3.org/2001/XMLSchema" xmlns:xs="http://www.w3.org/2001/XMLSchema" xmlns:p="http://schemas.microsoft.com/office/2006/metadata/properties" xmlns:ns2="fcf5873d-e561-456d-bb28-22a8644263e2" xmlns:ns3="0a3501fa-7a7b-4ef4-bbea-3aaccb32b42c" targetNamespace="http://schemas.microsoft.com/office/2006/metadata/properties" ma:root="true" ma:fieldsID="a1367370090f6962996c015418d1cc11" ns2:_="" ns3:_="">
    <xsd:import namespace="fcf5873d-e561-456d-bb28-22a8644263e2"/>
    <xsd:import namespace="0a3501fa-7a7b-4ef4-bbea-3aaccb32b4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f5873d-e561-456d-bb28-22a8644263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11bbe85b-3fab-419a-a9b6-de03db0cb1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3501fa-7a7b-4ef4-bbea-3aaccb32b42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7a94bf7-7fac-4431-a610-f2b952b06266}" ma:internalName="TaxCatchAll" ma:showField="CatchAllData" ma:web="0a3501fa-7a7b-4ef4-bbea-3aaccb32b4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CFCC08-0556-47CB-947F-5AD3E6797803}"/>
</file>

<file path=customXml/itemProps2.xml><?xml version="1.0" encoding="utf-8"?>
<ds:datastoreItem xmlns:ds="http://schemas.openxmlformats.org/officeDocument/2006/customXml" ds:itemID="{00B2FB27-498F-44E8-AE3D-A8AA6C9BCB3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601</Words>
  <Application>Microsoft Office PowerPoint</Application>
  <PresentationFormat>Breedbeeld</PresentationFormat>
  <Paragraphs>100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Normandië mavo 3/havo 4</vt:lpstr>
      <vt:lpstr>Welkom!</vt:lpstr>
      <vt:lpstr>Even voorstellen: de begeleiders</vt:lpstr>
      <vt:lpstr>Kort overzicht van het programma</vt:lpstr>
      <vt:lpstr>Maandag 13 mei</vt:lpstr>
      <vt:lpstr>Chateau du Baffy</vt:lpstr>
      <vt:lpstr>Dinsdag 14 mei</vt:lpstr>
      <vt:lpstr>Woensdag 15 mei</vt:lpstr>
      <vt:lpstr>Donderdag 16 mei</vt:lpstr>
      <vt:lpstr>Vrijdag 17 mei</vt:lpstr>
      <vt:lpstr>Belangrijke informatie</vt:lpstr>
      <vt:lpstr>Regels tijdens de reis</vt:lpstr>
      <vt:lpstr>Tot slot…</vt:lpstr>
      <vt:lpstr>Bedankt!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Internationalisering</dc:title>
  <dc:creator>Marieke van der Kammen</dc:creator>
  <cp:lastModifiedBy>Kammen, M.M.A. (Marieke) van der</cp:lastModifiedBy>
  <cp:revision>8</cp:revision>
  <dcterms:created xsi:type="dcterms:W3CDTF">2018-01-23T11:50:38Z</dcterms:created>
  <dcterms:modified xsi:type="dcterms:W3CDTF">2024-04-11T09:19:32Z</dcterms:modified>
</cp:coreProperties>
</file>