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C5411-89C0-4A61-A788-90A24A21CBA7}" v="43" dt="2024-04-16T07:02:47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5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men, M.M.A. (Marieke) van der" userId="dba28cad-1068-4cd1-aa3f-571b644882cb" providerId="ADAL" clId="{6D1C5411-89C0-4A61-A788-90A24A21CBA7}"/>
    <pc:docChg chg="delSld modSld">
      <pc:chgData name="Kammen, M.M.A. (Marieke) van der" userId="dba28cad-1068-4cd1-aa3f-571b644882cb" providerId="ADAL" clId="{6D1C5411-89C0-4A61-A788-90A24A21CBA7}" dt="2024-04-16T07:02:47.536" v="44" actId="20577"/>
      <pc:docMkLst>
        <pc:docMk/>
      </pc:docMkLst>
      <pc:sldChg chg="modSp">
        <pc:chgData name="Kammen, M.M.A. (Marieke) van der" userId="dba28cad-1068-4cd1-aa3f-571b644882cb" providerId="ADAL" clId="{6D1C5411-89C0-4A61-A788-90A24A21CBA7}" dt="2024-04-16T07:02:47.536" v="44" actId="20577"/>
        <pc:sldMkLst>
          <pc:docMk/>
          <pc:sldMk cId="2105919010" sldId="265"/>
        </pc:sldMkLst>
        <pc:spChg chg="mod">
          <ac:chgData name="Kammen, M.M.A. (Marieke) van der" userId="dba28cad-1068-4cd1-aa3f-571b644882cb" providerId="ADAL" clId="{6D1C5411-89C0-4A61-A788-90A24A21CBA7}" dt="2024-04-16T07:02:47.536" v="44" actId="20577"/>
          <ac:spMkLst>
            <pc:docMk/>
            <pc:sldMk cId="2105919010" sldId="265"/>
            <ac:spMk id="3" creationId="{2945F2D7-7730-A661-5810-05360523CED2}"/>
          </ac:spMkLst>
        </pc:spChg>
      </pc:sldChg>
      <pc:sldChg chg="del">
        <pc:chgData name="Kammen, M.M.A. (Marieke) van der" userId="dba28cad-1068-4cd1-aa3f-571b644882cb" providerId="ADAL" clId="{6D1C5411-89C0-4A61-A788-90A24A21CBA7}" dt="2024-04-11T09:20:04.730" v="1" actId="47"/>
        <pc:sldMkLst>
          <pc:docMk/>
          <pc:sldMk cId="1979593139" sldId="312"/>
        </pc:sldMkLst>
      </pc:sldChg>
      <pc:sldChg chg="del">
        <pc:chgData name="Kammen, M.M.A. (Marieke) van der" userId="dba28cad-1068-4cd1-aa3f-571b644882cb" providerId="ADAL" clId="{6D1C5411-89C0-4A61-A788-90A24A21CBA7}" dt="2024-03-26T10:10:07.705" v="0" actId="47"/>
        <pc:sldMkLst>
          <pc:docMk/>
          <pc:sldMk cId="1231197552" sldId="313"/>
        </pc:sldMkLst>
      </pc:sldChg>
      <pc:sldMasterChg chg="delSldLayout">
        <pc:chgData name="Kammen, M.M.A. (Marieke) van der" userId="dba28cad-1068-4cd1-aa3f-571b644882cb" providerId="ADAL" clId="{6D1C5411-89C0-4A61-A788-90A24A21CBA7}" dt="2024-04-11T09:20:04.730" v="1" actId="47"/>
        <pc:sldMasterMkLst>
          <pc:docMk/>
          <pc:sldMasterMk cId="1481047900" sldId="2147483648"/>
        </pc:sldMasterMkLst>
        <pc:sldLayoutChg chg="del">
          <pc:chgData name="Kammen, M.M.A. (Marieke) van der" userId="dba28cad-1068-4cd1-aa3f-571b644882cb" providerId="ADAL" clId="{6D1C5411-89C0-4A61-A788-90A24A21CBA7}" dt="2024-04-11T09:20:04.730" v="1" actId="47"/>
          <pc:sldLayoutMkLst>
            <pc:docMk/>
            <pc:sldMasterMk cId="1481047900" sldId="2147483648"/>
            <pc:sldLayoutMk cId="3733888469" sldId="2147483660"/>
          </pc:sldLayoutMkLst>
        </pc:sldLayoutChg>
      </pc:sldMasterChg>
    </pc:docChg>
  </pc:docChgLst>
  <pc:docChgLst>
    <pc:chgData name="Kammen, M.M.A. (Marieke) van der" userId="dba28cad-1068-4cd1-aa3f-571b644882cb" providerId="ADAL" clId="{3B58F9D4-D65B-4D88-881D-3E4AD40368DA}"/>
    <pc:docChg chg="custSel addSld delSld modSld">
      <pc:chgData name="Kammen, M.M.A. (Marieke) van der" userId="dba28cad-1068-4cd1-aa3f-571b644882cb" providerId="ADAL" clId="{3B58F9D4-D65B-4D88-881D-3E4AD40368DA}" dt="2024-03-04T10:35:03.869" v="151" actId="20577"/>
      <pc:docMkLst>
        <pc:docMk/>
      </pc:docMkLst>
      <pc:sldChg chg="modSp mod">
        <pc:chgData name="Kammen, M.M.A. (Marieke) van der" userId="dba28cad-1068-4cd1-aa3f-571b644882cb" providerId="ADAL" clId="{3B58F9D4-D65B-4D88-881D-3E4AD40368DA}" dt="2024-03-04T09:20:00.072" v="6" actId="403"/>
        <pc:sldMkLst>
          <pc:docMk/>
          <pc:sldMk cId="2021800448" sldId="257"/>
        </pc:sldMkLst>
        <pc:spChg chg="mod">
          <ac:chgData name="Kammen, M.M.A. (Marieke) van der" userId="dba28cad-1068-4cd1-aa3f-571b644882cb" providerId="ADAL" clId="{3B58F9D4-D65B-4D88-881D-3E4AD40368DA}" dt="2024-03-04T09:20:00.072" v="6" actId="403"/>
          <ac:spMkLst>
            <pc:docMk/>
            <pc:sldMk cId="2021800448" sldId="257"/>
            <ac:spMk id="3" creationId="{1606DF49-96D4-0390-3461-9CC53C43DFA9}"/>
          </ac:spMkLst>
        </pc:spChg>
      </pc:sldChg>
      <pc:sldChg chg="modSp mod">
        <pc:chgData name="Kammen, M.M.A. (Marieke) van der" userId="dba28cad-1068-4cd1-aa3f-571b644882cb" providerId="ADAL" clId="{3B58F9D4-D65B-4D88-881D-3E4AD40368DA}" dt="2024-03-04T09:21:18.997" v="26" actId="20577"/>
        <pc:sldMkLst>
          <pc:docMk/>
          <pc:sldMk cId="2980819847" sldId="259"/>
        </pc:sldMkLst>
        <pc:spChg chg="mod">
          <ac:chgData name="Kammen, M.M.A. (Marieke) van der" userId="dba28cad-1068-4cd1-aa3f-571b644882cb" providerId="ADAL" clId="{3B58F9D4-D65B-4D88-881D-3E4AD40368DA}" dt="2024-03-04T09:21:08.372" v="20" actId="1076"/>
          <ac:spMkLst>
            <pc:docMk/>
            <pc:sldMk cId="2980819847" sldId="259"/>
            <ac:spMk id="2" creationId="{D8C97E07-EF33-A155-9A5A-BF09A70F32F5}"/>
          </ac:spMkLst>
        </pc:spChg>
        <pc:spChg chg="mod">
          <ac:chgData name="Kammen, M.M.A. (Marieke) van der" userId="dba28cad-1068-4cd1-aa3f-571b644882cb" providerId="ADAL" clId="{3B58F9D4-D65B-4D88-881D-3E4AD40368DA}" dt="2024-03-04T09:21:18.997" v="26" actId="20577"/>
          <ac:spMkLst>
            <pc:docMk/>
            <pc:sldMk cId="2980819847" sldId="259"/>
            <ac:spMk id="3" creationId="{1606DF49-96D4-0390-3461-9CC53C43DFA9}"/>
          </ac:spMkLst>
        </pc:spChg>
      </pc:sldChg>
      <pc:sldChg chg="modSp mod">
        <pc:chgData name="Kammen, M.M.A. (Marieke) van der" userId="dba28cad-1068-4cd1-aa3f-571b644882cb" providerId="ADAL" clId="{3B58F9D4-D65B-4D88-881D-3E4AD40368DA}" dt="2024-03-04T09:20:12.715" v="11" actId="403"/>
        <pc:sldMkLst>
          <pc:docMk/>
          <pc:sldMk cId="1166905887" sldId="263"/>
        </pc:sldMkLst>
        <pc:spChg chg="mod">
          <ac:chgData name="Kammen, M.M.A. (Marieke) van der" userId="dba28cad-1068-4cd1-aa3f-571b644882cb" providerId="ADAL" clId="{3B58F9D4-D65B-4D88-881D-3E4AD40368DA}" dt="2024-03-04T09:20:12.715" v="11" actId="403"/>
          <ac:spMkLst>
            <pc:docMk/>
            <pc:sldMk cId="1166905887" sldId="263"/>
            <ac:spMk id="3" creationId="{6902C5EC-D4EE-98D1-E4EC-169C3F0DB3CC}"/>
          </ac:spMkLst>
        </pc:spChg>
      </pc:sldChg>
      <pc:sldChg chg="modSp mod">
        <pc:chgData name="Kammen, M.M.A. (Marieke) van der" userId="dba28cad-1068-4cd1-aa3f-571b644882cb" providerId="ADAL" clId="{3B58F9D4-D65B-4D88-881D-3E4AD40368DA}" dt="2024-03-04T09:21:02.620" v="18" actId="403"/>
        <pc:sldMkLst>
          <pc:docMk/>
          <pc:sldMk cId="3190067628" sldId="264"/>
        </pc:sldMkLst>
        <pc:spChg chg="mod">
          <ac:chgData name="Kammen, M.M.A. (Marieke) van der" userId="dba28cad-1068-4cd1-aa3f-571b644882cb" providerId="ADAL" clId="{3B58F9D4-D65B-4D88-881D-3E4AD40368DA}" dt="2024-03-04T09:20:20.847" v="14" actId="1076"/>
          <ac:spMkLst>
            <pc:docMk/>
            <pc:sldMk cId="3190067628" sldId="264"/>
            <ac:spMk id="2" creationId="{7DDE12C2-5E6A-8B09-8347-94F098FBF648}"/>
          </ac:spMkLst>
        </pc:spChg>
        <pc:spChg chg="mod">
          <ac:chgData name="Kammen, M.M.A. (Marieke) van der" userId="dba28cad-1068-4cd1-aa3f-571b644882cb" providerId="ADAL" clId="{3B58F9D4-D65B-4D88-881D-3E4AD40368DA}" dt="2024-03-04T09:21:02.620" v="18" actId="403"/>
          <ac:spMkLst>
            <pc:docMk/>
            <pc:sldMk cId="3190067628" sldId="264"/>
            <ac:spMk id="3" creationId="{F3CAC16E-B297-CA41-AE49-437D3A707179}"/>
          </ac:spMkLst>
        </pc:spChg>
      </pc:sldChg>
      <pc:sldChg chg="modSp mod modAnim">
        <pc:chgData name="Kammen, M.M.A. (Marieke) van der" userId="dba28cad-1068-4cd1-aa3f-571b644882cb" providerId="ADAL" clId="{3B58F9D4-D65B-4D88-881D-3E4AD40368DA}" dt="2024-03-04T10:35:03.869" v="151" actId="20577"/>
        <pc:sldMkLst>
          <pc:docMk/>
          <pc:sldMk cId="2105919010" sldId="265"/>
        </pc:sldMkLst>
        <pc:spChg chg="mod">
          <ac:chgData name="Kammen, M.M.A. (Marieke) van der" userId="dba28cad-1068-4cd1-aa3f-571b644882cb" providerId="ADAL" clId="{3B58F9D4-D65B-4D88-881D-3E4AD40368DA}" dt="2024-03-04T10:35:03.869" v="151" actId="20577"/>
          <ac:spMkLst>
            <pc:docMk/>
            <pc:sldMk cId="2105919010" sldId="265"/>
            <ac:spMk id="3" creationId="{2945F2D7-7730-A661-5810-05360523CED2}"/>
          </ac:spMkLst>
        </pc:spChg>
      </pc:sldChg>
      <pc:sldChg chg="new del">
        <pc:chgData name="Kammen, M.M.A. (Marieke) van der" userId="dba28cad-1068-4cd1-aa3f-571b644882cb" providerId="ADAL" clId="{3B58F9D4-D65B-4D88-881D-3E4AD40368DA}" dt="2024-03-04T09:22:01.933" v="51" actId="47"/>
        <pc:sldMkLst>
          <pc:docMk/>
          <pc:sldMk cId="2965629013" sldId="269"/>
        </pc:sldMkLst>
      </pc:sldChg>
      <pc:sldChg chg="add">
        <pc:chgData name="Kammen, M.M.A. (Marieke) van der" userId="dba28cad-1068-4cd1-aa3f-571b644882cb" providerId="ADAL" clId="{3B58F9D4-D65B-4D88-881D-3E4AD40368DA}" dt="2024-03-04T09:19:46.125" v="1"/>
        <pc:sldMkLst>
          <pc:docMk/>
          <pc:sldMk cId="1979593139" sldId="312"/>
        </pc:sldMkLst>
      </pc:sldChg>
      <pc:sldChg chg="addSp modSp new mod">
        <pc:chgData name="Kammen, M.M.A. (Marieke) van der" userId="dba28cad-1068-4cd1-aa3f-571b644882cb" providerId="ADAL" clId="{3B58F9D4-D65B-4D88-881D-3E4AD40368DA}" dt="2024-03-04T09:30:02.173" v="145" actId="14100"/>
        <pc:sldMkLst>
          <pc:docMk/>
          <pc:sldMk cId="1231197552" sldId="313"/>
        </pc:sldMkLst>
        <pc:spChg chg="mod">
          <ac:chgData name="Kammen, M.M.A. (Marieke) van der" userId="dba28cad-1068-4cd1-aa3f-571b644882cb" providerId="ADAL" clId="{3B58F9D4-D65B-4D88-881D-3E4AD40368DA}" dt="2024-03-04T09:29:36.678" v="140" actId="20577"/>
          <ac:spMkLst>
            <pc:docMk/>
            <pc:sldMk cId="1231197552" sldId="313"/>
            <ac:spMk id="2" creationId="{C617A12A-BFE7-3603-DF83-DEDC7E3FEDCF}"/>
          </ac:spMkLst>
        </pc:spChg>
        <pc:picChg chg="add mod">
          <ac:chgData name="Kammen, M.M.A. (Marieke) van der" userId="dba28cad-1068-4cd1-aa3f-571b644882cb" providerId="ADAL" clId="{3B58F9D4-D65B-4D88-881D-3E4AD40368DA}" dt="2024-03-04T09:30:02.173" v="145" actId="14100"/>
          <ac:picMkLst>
            <pc:docMk/>
            <pc:sldMk cId="1231197552" sldId="313"/>
            <ac:picMk id="4" creationId="{BCB65C3C-A9D2-0C8B-6AD8-DF2CB397DA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0958D-4DDA-13F2-3C94-48EBFF7D1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0D82B5-EC87-D421-09E2-312975E2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3B3921-F069-5C04-D1C6-043F7CC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B4CD8D-C43F-7829-BA5B-CF4BCD7E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E640AB-9BB7-8600-F7DF-C3F15083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09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C415-0986-65B1-3DF5-9B323354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7D7304-9EC2-E732-63E7-2670D469C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493519-CDD0-97D4-57A9-9803355B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5B49E8-6C12-6183-DC0A-8A948D6B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0A25C-4F41-4E3A-4C91-230DD413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67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62C710-28FA-F52A-D156-FD0FD9BCD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48A245-7B77-8626-FC9E-A6527A170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FFA15B-3F02-EE50-2099-532603DD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D9DF04-2556-C7C4-091A-6C62E1B3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53D59A-3723-A99C-3892-FD05E297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6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5DFD3-71C5-9463-9748-49D519C0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4F8C-E773-DE37-DAD5-2D59D7A9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DB5FE6-47E9-9EA8-379A-B18F17E1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B56408-B778-2A89-8050-AED83CEA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738E2-E52C-42A1-63DD-83B0B7C0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9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25252-2C6E-F378-0FB7-1890C067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FE025E-C73E-3DF2-67C2-7FFB09816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24546-A2F7-5FC2-A483-E0A11D76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66AC4-DF10-EAE3-A290-8745CAEE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88EA6A-B1F8-6444-66DE-CD76EC49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45946-F4D3-364F-8E4F-71DCC2D9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960DF-62C4-82CA-1BE9-EF298237F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D67D1A-ECCE-8954-5CB5-6519D3B76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5568FA-83F9-9FD7-1020-7418752E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39D97B-551D-1CFD-CFCF-F83F17DF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12E901-1473-E13F-410E-C2416F7F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43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AB705-CF94-C6AF-FB6E-73CE233A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363ED9-6464-519A-0FD9-81B956BE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1D252C-5320-7BD3-0749-526271913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18B5AE-7D90-216E-D867-0D6B3B251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2961CBC-DF31-317B-2709-FC6A97244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2DB3E5-1AC4-438C-9F99-952B551F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34504D-0C7C-E5CA-5AA0-6B731FE8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ACC6FB-2BC5-6048-8874-1578FDB3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90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3319C-DA7F-E7E7-DEE7-13CEB0A3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87691F-A01A-C6FE-522A-0CC332B4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E60322-6AB5-FBDC-4FFC-9B10B277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2F56FD-E053-9E7E-D93C-637CEBCC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44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C5AAFC-9BC2-3D2C-8E30-27CCEEDA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427DE9-683A-C3C1-395B-035699C0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2EEBD1-987D-049E-A683-A1B2269F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8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79DF1-C40F-6081-7189-7C2377EE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6052C6-B439-A66D-2EEF-E5A31F71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F81895-E540-21B3-8E20-AD78457F6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E4E103-27E6-07AC-6B2D-88EECA77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A1C575-B2BB-B179-C62E-6F7D0A79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5329D3-17A0-3762-D0EA-C4F5B2E8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69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68027-6AEF-11A7-DCBD-A839CD7D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EA19FF-0E5A-F3F0-2239-8F8AA5B41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510460-8F6D-6C47-ACC4-3F16A0E3D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C68639-85D3-2614-305E-EF3FBBEB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AD6823-5B0F-CECC-0975-49349506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3477FD-48FB-A906-DE48-6C1093A8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82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C3A6A8-2C15-A84C-DA98-7A9ACDE5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170BD0-4BC3-651B-184F-D82559B98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693886-F6E7-2C03-5756-6F826524E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61EE1-BB2D-4946-A444-82A08B5584C5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233AC5-EB5B-27D7-D1B0-2B2442A76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036706-C0CE-795D-EAF0-F1B6F2B25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9C649-7612-4F98-8C2A-190A041048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0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torsinitaly.com/b/health-insurance-students-italy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uttige links - Reizen naar het buitenland | FOD Buitenlandse Zaken -  Buitenlandse Handel en Ontwikkelingssamenwerking">
            <a:extLst>
              <a:ext uri="{FF2B5EF4-FFF2-40B4-BE49-F238E27FC236}">
                <a16:creationId xmlns:a16="http://schemas.microsoft.com/office/drawing/2014/main" id="{315D7026-DF78-347F-8D2A-81B304498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A44BF-E064-36F9-D73C-322E85B19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4800"/>
              <a:t>Buitenlandse reis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21346D-E772-E123-5D4F-FE3E72929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nl-NL"/>
              <a:t>Tsjechië – maandag 13 t/m vrijdag 17 mei</a:t>
            </a:r>
          </a:p>
        </p:txBody>
      </p:sp>
    </p:spTree>
    <p:extLst>
      <p:ext uri="{BB962C8B-B14F-4D97-AF65-F5344CB8AC3E}">
        <p14:creationId xmlns:p14="http://schemas.microsoft.com/office/powerpoint/2010/main" val="171248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76FC5-F3AD-8254-11D0-F7F5B44C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DBB94-EF6E-5FDD-06BC-BA4FE8C6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nl-NL" dirty="0"/>
              <a:t>Enkele basisregels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52EFD-8A26-47D1-FF89-9BC45D04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686560"/>
            <a:ext cx="10536805" cy="4754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l-NL" sz="2400" b="1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Wandelen, excursies en in groepjes op pad:</a:t>
            </a:r>
            <a:endParaRPr lang="nl-NL" sz="2400" dirty="0">
              <a:latin typeface="Aptos Display (Koppen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Wees zeker niet te naïef op het gebied van zakkenrollers. Laat  geen waardevolle spullen slingeren en zorg ervoor dat je tas niet makkelijk te openen is. </a:t>
            </a:r>
            <a:endParaRPr lang="nl-NL" sz="2400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Als je de groep kwijtraakt, neem je contact op met één van de begeleiders.  </a:t>
            </a:r>
            <a:endParaRPr lang="nl-NL" sz="2400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Laat waardevolle spullen in je kamer liggen.</a:t>
            </a:r>
            <a:endParaRPr lang="nl-NL" sz="2400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Gedraag je netjes op straat. 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Calibri" panose="020F0502020204030204" pitchFamily="34" charset="0"/>
                <a:cs typeface="Arial" panose="020B0604020202020204" pitchFamily="34" charset="0"/>
              </a:rPr>
              <a:t>Er mag op eigen gelegenheid géén elektrische step of andere vervoersmiddelen gehuurd worden!</a:t>
            </a:r>
          </a:p>
          <a:p>
            <a:pPr marL="0" indent="0">
              <a:buNone/>
            </a:pPr>
            <a:endParaRPr lang="nl-NL" sz="2000" dirty="0">
              <a:latin typeface="Aptos Display (Koppen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5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56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rco Polo NL gids - Marco Polo NL Reisgids Tsjechië">
            <a:extLst>
              <a:ext uri="{FF2B5EF4-FFF2-40B4-BE49-F238E27FC236}">
                <a16:creationId xmlns:a16="http://schemas.microsoft.com/office/drawing/2014/main" id="{17E9C051-78E9-6FC5-39E8-5809BC93D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r="2" b="2"/>
          <a:stretch/>
        </p:blipFill>
        <p:spPr bwMode="auto"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C97E07-EF33-A155-9A5A-BF09A70F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6DF49-96D4-0390-3461-9CC53C43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- Programma</a:t>
            </a:r>
          </a:p>
          <a:p>
            <a:pPr marL="0" indent="0">
              <a:buNone/>
            </a:pPr>
            <a:r>
              <a:rPr lang="nl-NL" sz="3200" dirty="0"/>
              <a:t>- Basisregels</a:t>
            </a:r>
          </a:p>
          <a:p>
            <a:pPr marL="0" indent="0">
              <a:buNone/>
            </a:pPr>
            <a:r>
              <a:rPr lang="nl-NL" sz="3200" dirty="0"/>
              <a:t>- Sfeerimpressie</a:t>
            </a:r>
          </a:p>
        </p:txBody>
      </p:sp>
    </p:spTree>
    <p:extLst>
      <p:ext uri="{BB962C8B-B14F-4D97-AF65-F5344CB8AC3E}">
        <p14:creationId xmlns:p14="http://schemas.microsoft.com/office/powerpoint/2010/main" val="202180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CBDDD-B0AB-B761-095D-874399122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etsen door het Ertsgebergte en opladen in de West-Boheemse spa-driehoek |  Fietstoerisme | Alles over de mooiste fietsbestemmingen">
            <a:extLst>
              <a:ext uri="{FF2B5EF4-FFF2-40B4-BE49-F238E27FC236}">
                <a16:creationId xmlns:a16="http://schemas.microsoft.com/office/drawing/2014/main" id="{FFC9F45E-1F52-C6A4-146C-2EFB3D27C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17438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EB2E83-2610-2A32-E4AA-78A3AEC4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Maandag 13 mei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2C5EC-D4EE-98D1-E4EC-169C3F0D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890" y="1723001"/>
            <a:ext cx="4463344" cy="4769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07:00 uur: </a:t>
            </a:r>
            <a:r>
              <a:rPr lang="nl-NL" sz="2000" dirty="0"/>
              <a:t>verzamelen bij school (Stadionzijde) </a:t>
            </a:r>
            <a:r>
              <a:rPr lang="nl-NL" sz="2000" dirty="0">
                <a:sym typeface="Wingdings" panose="05000000000000000000" pitchFamily="2" charset="2"/>
              </a:rPr>
              <a:t> zorg dat je je paspoort/ID bij de hand hebt, deze wordt gecontroleerd voor je de bus in gaat.</a:t>
            </a: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07:30 uur: </a:t>
            </a:r>
            <a:r>
              <a:rPr lang="nl-NL" sz="2000" dirty="0"/>
              <a:t>vertrek naar Tsjechië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17:00 uur: </a:t>
            </a:r>
            <a:r>
              <a:rPr lang="nl-NL" sz="2000" dirty="0"/>
              <a:t>verwachte aankomst locatie</a:t>
            </a:r>
          </a:p>
          <a:p>
            <a:pPr marL="0" indent="0">
              <a:buNone/>
            </a:pPr>
            <a:r>
              <a:rPr lang="nl-NL" sz="2000" b="1" dirty="0"/>
              <a:t>18:30 uur: </a:t>
            </a:r>
            <a:r>
              <a:rPr lang="nl-NL" sz="2000" dirty="0"/>
              <a:t>avondeten bij accommodatie</a:t>
            </a:r>
          </a:p>
          <a:p>
            <a:pPr marL="0" indent="0">
              <a:buNone/>
            </a:pPr>
            <a:r>
              <a:rPr lang="nl-NL" sz="2000" b="1" dirty="0"/>
              <a:t>21:00 uur: </a:t>
            </a:r>
            <a:r>
              <a:rPr lang="nl-NL" sz="2000" dirty="0" err="1"/>
              <a:t>Nighttrail</a:t>
            </a:r>
            <a:r>
              <a:rPr lang="nl-NL" sz="2000" dirty="0"/>
              <a:t> (met behulp van een zaklantaarn volg je een uitgezette route in de avond)</a:t>
            </a:r>
          </a:p>
        </p:txBody>
      </p:sp>
    </p:spTree>
    <p:extLst>
      <p:ext uri="{BB962C8B-B14F-4D97-AF65-F5344CB8AC3E}">
        <p14:creationId xmlns:p14="http://schemas.microsoft.com/office/powerpoint/2010/main" val="11669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EC4ED-2EE2-33D1-EF22-7ED7458C0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E12C2-5E6A-8B09-8347-94F098FB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653" y="355600"/>
            <a:ext cx="5291663" cy="910272"/>
          </a:xfrm>
        </p:spPr>
        <p:txBody>
          <a:bodyPr anchor="b">
            <a:normAutofit/>
          </a:bodyPr>
          <a:lstStyle/>
          <a:p>
            <a:r>
              <a:rPr lang="nl-NL" sz="4000" dirty="0"/>
              <a:t>Dinsdag 14 mei</a:t>
            </a:r>
          </a:p>
        </p:txBody>
      </p:sp>
      <p:pic>
        <p:nvPicPr>
          <p:cNvPr id="2050" name="Picture 2" descr="Afbeelding met hemel, buitenshuis, wolk, persoon&#10;&#10;Automatisch gegenereerde beschrijving">
            <a:extLst>
              <a:ext uri="{FF2B5EF4-FFF2-40B4-BE49-F238E27FC236}">
                <a16:creationId xmlns:a16="http://schemas.microsoft.com/office/drawing/2014/main" id="{E9936FE6-246A-3F05-CAFD-26951A879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33294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CAC16E-B297-CA41-AE49-437D3A70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466532"/>
            <a:ext cx="5291663" cy="5035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08:30 uur: </a:t>
            </a:r>
            <a:r>
              <a:rPr lang="nl-NL" sz="2000" dirty="0"/>
              <a:t>ontbijten en lunchpakket maken</a:t>
            </a:r>
          </a:p>
          <a:p>
            <a:pPr marL="0" indent="0">
              <a:buNone/>
            </a:pPr>
            <a:r>
              <a:rPr lang="nl-NL" sz="2000" b="1" dirty="0"/>
              <a:t>09:30 uur: </a:t>
            </a:r>
            <a:r>
              <a:rPr lang="nl-NL" sz="2000" dirty="0"/>
              <a:t>vertrek naar </a:t>
            </a:r>
            <a:r>
              <a:rPr lang="nl-NL" sz="2000" dirty="0" err="1"/>
              <a:t>Plesivec</a:t>
            </a: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10:00 uur</a:t>
            </a:r>
            <a:r>
              <a:rPr lang="nl-NL" sz="2000" dirty="0"/>
              <a:t>: verschillende activiteiten, waaronder High </a:t>
            </a:r>
            <a:r>
              <a:rPr lang="nl-NL" sz="2000" dirty="0" err="1"/>
              <a:t>Rope</a:t>
            </a:r>
            <a:r>
              <a:rPr lang="nl-NL" sz="2000" dirty="0"/>
              <a:t> Challenge (klimparcours, Giant Swing en Free-</a:t>
            </a:r>
            <a:r>
              <a:rPr lang="nl-NL" sz="2000" dirty="0" err="1"/>
              <a:t>Fall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r>
              <a:rPr lang="nl-NL" sz="2000" b="1" dirty="0"/>
              <a:t>14:00 uur: </a:t>
            </a:r>
            <a:r>
              <a:rPr lang="nl-NL" sz="2000" dirty="0" err="1"/>
              <a:t>Hike</a:t>
            </a:r>
            <a:r>
              <a:rPr lang="nl-NL" sz="2000" dirty="0"/>
              <a:t> / Oriëntatietocht (in groepjes ga je proberen je weg terug te vinden naar de bewoonde wereld)</a:t>
            </a:r>
          </a:p>
          <a:p>
            <a:pPr marL="0" indent="0">
              <a:buNone/>
            </a:pPr>
            <a:r>
              <a:rPr lang="nl-NL" sz="2000" b="1" dirty="0"/>
              <a:t>17:00 uur: </a:t>
            </a:r>
            <a:r>
              <a:rPr lang="nl-NL" sz="2000" dirty="0"/>
              <a:t>terug naar accommodatie, tijd om op te frissen</a:t>
            </a:r>
          </a:p>
          <a:p>
            <a:pPr marL="0" indent="0">
              <a:buNone/>
            </a:pPr>
            <a:r>
              <a:rPr lang="nl-NL" sz="2000" b="1" dirty="0"/>
              <a:t>18:30 uur: </a:t>
            </a:r>
            <a:r>
              <a:rPr lang="nl-NL" sz="2000" dirty="0"/>
              <a:t>avondeten bij accommodatie</a:t>
            </a:r>
            <a:r>
              <a:rPr lang="nl-NL" sz="2000" b="1" dirty="0"/>
              <a:t> </a:t>
            </a:r>
            <a:r>
              <a:rPr lang="nl-NL" sz="2000" dirty="0"/>
              <a:t>(barbecue)</a:t>
            </a:r>
          </a:p>
          <a:p>
            <a:pPr marL="0" indent="0">
              <a:buNone/>
            </a:pPr>
            <a:r>
              <a:rPr lang="nl-NL" sz="2000" b="1" dirty="0"/>
              <a:t>21:00 uur: </a:t>
            </a:r>
            <a:r>
              <a:rPr lang="nl-NL" sz="2000" dirty="0"/>
              <a:t>kampvuur met marshmallows!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1900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C97E07-EF33-A155-9A5A-BF09A70F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06399"/>
            <a:ext cx="5334197" cy="1027523"/>
          </a:xfrm>
        </p:spPr>
        <p:txBody>
          <a:bodyPr anchor="ctr">
            <a:normAutofit/>
          </a:bodyPr>
          <a:lstStyle/>
          <a:p>
            <a:r>
              <a:rPr lang="nl-NL" sz="4000" dirty="0"/>
              <a:t>Woensdag 15 mei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6DF49-96D4-0390-3461-9CC53C43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60" y="1444808"/>
            <a:ext cx="5334197" cy="500679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l-NL" sz="2000" b="1" dirty="0"/>
              <a:t>07:30 uur: </a:t>
            </a:r>
            <a:r>
              <a:rPr lang="nl-NL" sz="2000" dirty="0"/>
              <a:t>ontbijt + lunchpakket maken</a:t>
            </a:r>
          </a:p>
          <a:p>
            <a:pPr marL="0" indent="0">
              <a:buNone/>
            </a:pPr>
            <a:r>
              <a:rPr lang="nl-NL" sz="2000" b="1" dirty="0"/>
              <a:t>08:30 uur: </a:t>
            </a:r>
            <a:r>
              <a:rPr lang="nl-NL" sz="2000" dirty="0"/>
              <a:t>vertrek naar </a:t>
            </a:r>
            <a:r>
              <a:rPr lang="nl-NL" sz="2000" dirty="0" err="1"/>
              <a:t>Terezin</a:t>
            </a:r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11:00 uur: </a:t>
            </a:r>
            <a:r>
              <a:rPr lang="nl-NL" sz="2000" dirty="0"/>
              <a:t>bezoek voormalig concentratiekamp </a:t>
            </a:r>
            <a:r>
              <a:rPr lang="nl-NL" sz="2000" dirty="0" err="1"/>
              <a:t>Theresiënstadt</a:t>
            </a:r>
            <a:r>
              <a:rPr lang="nl-NL" sz="2000" dirty="0"/>
              <a:t> (rondleiding)</a:t>
            </a:r>
          </a:p>
          <a:p>
            <a:pPr marL="0" indent="0">
              <a:buNone/>
            </a:pPr>
            <a:r>
              <a:rPr lang="nl-NL" sz="2000" b="1" dirty="0"/>
              <a:t>13:00 uur: </a:t>
            </a:r>
            <a:r>
              <a:rPr lang="nl-NL" sz="2000" dirty="0"/>
              <a:t>eind bezoek en vertrek naar Praag</a:t>
            </a:r>
          </a:p>
          <a:p>
            <a:pPr marL="0" indent="0">
              <a:buNone/>
            </a:pPr>
            <a:r>
              <a:rPr lang="nl-NL" sz="2000" b="1" dirty="0"/>
              <a:t>14:00 uur: </a:t>
            </a:r>
            <a:r>
              <a:rPr lang="nl-NL" sz="2000" dirty="0" err="1"/>
              <a:t>aankomsti</a:t>
            </a:r>
            <a:r>
              <a:rPr lang="nl-NL" sz="2000" dirty="0"/>
              <a:t> n Praag: wandeling door de stad middels een fotospeurtocht. Rest van de middag eigen programma.</a:t>
            </a:r>
          </a:p>
          <a:p>
            <a:pPr marL="0" indent="0">
              <a:buNone/>
            </a:pPr>
            <a:r>
              <a:rPr lang="nl-NL" sz="2000" b="1" dirty="0"/>
              <a:t>20:00 uur: </a:t>
            </a:r>
            <a:r>
              <a:rPr lang="nl-NL" sz="2000" dirty="0"/>
              <a:t>vertrek terug naar accommodatie</a:t>
            </a:r>
          </a:p>
          <a:p>
            <a:pPr marL="0" indent="0">
              <a:buNone/>
            </a:pPr>
            <a:r>
              <a:rPr lang="nl-NL" sz="2000" b="1" dirty="0"/>
              <a:t>22:00 uur: </a:t>
            </a:r>
            <a:r>
              <a:rPr lang="nl-NL" sz="2000" dirty="0"/>
              <a:t>terugkomst accommodatie</a:t>
            </a:r>
            <a:endParaRPr lang="nl-NL" sz="2000" b="1" dirty="0"/>
          </a:p>
        </p:txBody>
      </p:sp>
      <p:pic>
        <p:nvPicPr>
          <p:cNvPr id="3074" name="Picture 2" descr="Wat voor concentratiekamp was Theresienstadt in Tsjechië?">
            <a:extLst>
              <a:ext uri="{FF2B5EF4-FFF2-40B4-BE49-F238E27FC236}">
                <a16:creationId xmlns:a16="http://schemas.microsoft.com/office/drawing/2014/main" id="{CB01454B-B916-436E-6553-79EE0EA7C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r="21214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Freeform: Shape 41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C97E07-EF33-A155-9A5A-BF09A70F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/>
              <a:t>Donderdag 16 mei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6DF49-96D4-0390-3461-9CC53C43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 b="1" dirty="0"/>
              <a:t>08:30 uur: </a:t>
            </a:r>
            <a:r>
              <a:rPr lang="nl-NL" sz="1900" dirty="0"/>
              <a:t>ontbijt + lunchpakket maken</a:t>
            </a:r>
          </a:p>
          <a:p>
            <a:pPr marL="0" indent="0">
              <a:buNone/>
            </a:pPr>
            <a:r>
              <a:rPr lang="nl-NL" sz="1900" b="1" dirty="0"/>
              <a:t>10:00 uur: </a:t>
            </a:r>
            <a:r>
              <a:rPr lang="nl-NL" sz="1900" dirty="0"/>
              <a:t>mountainbiken (onder leiding van een instructeur)</a:t>
            </a:r>
          </a:p>
          <a:p>
            <a:pPr marL="0" indent="0">
              <a:buNone/>
            </a:pPr>
            <a:r>
              <a:rPr lang="nl-NL" sz="1900" b="1" dirty="0"/>
              <a:t>14:00 uur: </a:t>
            </a:r>
            <a:r>
              <a:rPr lang="nl-NL" sz="1900" dirty="0"/>
              <a:t>klimmen en abseilen vanaf een bergwand, onder leiding van een instructeur</a:t>
            </a:r>
          </a:p>
          <a:p>
            <a:pPr marL="0" indent="0">
              <a:buNone/>
            </a:pPr>
            <a:r>
              <a:rPr lang="nl-NL" sz="1900" b="1" dirty="0"/>
              <a:t>16:30 uur: </a:t>
            </a:r>
            <a:r>
              <a:rPr lang="nl-NL" sz="1900" dirty="0"/>
              <a:t>terug naar accommodatie</a:t>
            </a:r>
          </a:p>
          <a:p>
            <a:pPr marL="0" indent="0">
              <a:buNone/>
            </a:pPr>
            <a:r>
              <a:rPr lang="nl-NL" sz="1900" b="1" dirty="0"/>
              <a:t>19:00 uur: </a:t>
            </a:r>
            <a:r>
              <a:rPr lang="nl-NL" sz="1900" dirty="0"/>
              <a:t>avondeten bij accommodatie</a:t>
            </a:r>
          </a:p>
          <a:p>
            <a:pPr marL="0" indent="0">
              <a:buNone/>
            </a:pPr>
            <a:r>
              <a:rPr lang="nl-NL" sz="1900" b="1" dirty="0"/>
              <a:t>21:00 uur: </a:t>
            </a:r>
            <a:r>
              <a:rPr lang="nl-NL" sz="1900" dirty="0"/>
              <a:t>vertrek terug naar Nederland</a:t>
            </a:r>
          </a:p>
          <a:p>
            <a:pPr marL="0" indent="0">
              <a:buNone/>
            </a:pPr>
            <a:endParaRPr lang="nl-NL" sz="1900" b="1" dirty="0"/>
          </a:p>
          <a:p>
            <a:pPr marL="0" indent="0">
              <a:buNone/>
            </a:pPr>
            <a:r>
              <a:rPr lang="nl-NL" sz="1900" b="1" dirty="0"/>
              <a:t>Aankomst in Nederland wordt verwacht rond 06:30 uur.</a:t>
            </a:r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endParaRPr lang="nl-NL" sz="1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5F453B-7485-FA5A-5D5B-23DD3EBE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60" y="1456497"/>
            <a:ext cx="5699029" cy="4203032"/>
          </a:xfrm>
          <a:prstGeom prst="rect">
            <a:avLst/>
          </a:prstGeom>
        </p:spPr>
      </p:pic>
      <p:sp>
        <p:nvSpPr>
          <p:cNvPr id="4114" name="Freeform: Shape 41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AD85-69DC-3377-7425-C25881E4A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60EDB-22FB-7DB4-060D-B61A05C5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nl-NL" dirty="0"/>
              <a:t>Enkele basisregels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45F2D7-7730-A661-5810-05360523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737360"/>
            <a:ext cx="10536805" cy="475488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>
                <a:latin typeface="Aptos Display (Koppen)"/>
                <a:cs typeface="Arial" panose="020B0604020202020204" pitchFamily="34" charset="0"/>
              </a:rPr>
              <a:t>Er mogen geen hardcase koffers in de bus, in verband met beperkte ruimte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>
                <a:latin typeface="Aptos Display (Koppen)"/>
                <a:cs typeface="Arial" panose="020B0604020202020204" pitchFamily="34" charset="0"/>
              </a:rPr>
              <a:t>Let er goed op dat je je ID/paspoort en zorgpas (let op: EHIC (zie foto)) meeneemt + </a:t>
            </a:r>
            <a:r>
              <a:rPr lang="nl-NL" b="1" dirty="0">
                <a:latin typeface="Aptos Display (Koppen)"/>
                <a:cs typeface="Arial" panose="020B0604020202020204" pitchFamily="34" charset="0"/>
              </a:rPr>
              <a:t>kopie van ID </a:t>
            </a:r>
            <a:r>
              <a:rPr lang="nl-NL" b="1">
                <a:latin typeface="Aptos Display (Koppen)"/>
                <a:cs typeface="Arial" panose="020B0604020202020204" pitchFamily="34" charset="0"/>
              </a:rPr>
              <a:t>of paspoort!</a:t>
            </a:r>
            <a:endParaRPr lang="nl-NL" dirty="0">
              <a:latin typeface="Aptos Display (Koppen)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>
                <a:latin typeface="Aptos Display (Koppen)"/>
                <a:cs typeface="Arial" panose="020B0604020202020204" pitchFamily="34" charset="0"/>
              </a:rPr>
              <a:t>Neem zelf handdoeken mee!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b="1" dirty="0">
                <a:latin typeface="Aptos Display (Koppen)"/>
                <a:cs typeface="Arial" panose="020B0604020202020204" pitchFamily="34" charset="0"/>
              </a:rPr>
              <a:t>LET OP: </a:t>
            </a:r>
            <a:r>
              <a:rPr lang="nl-NL" dirty="0">
                <a:latin typeface="Aptos Display (Koppen)"/>
                <a:cs typeface="Arial" panose="020B0604020202020204" pitchFamily="34" charset="0"/>
              </a:rPr>
              <a:t>in Tsjechië is de Kroon de </a:t>
            </a:r>
            <a:br>
              <a:rPr lang="nl-NL" dirty="0">
                <a:latin typeface="Aptos Display (Koppen)"/>
                <a:cs typeface="Arial" panose="020B0604020202020204" pitchFamily="34" charset="0"/>
              </a:rPr>
            </a:br>
            <a:r>
              <a:rPr lang="nl-NL" dirty="0">
                <a:latin typeface="Aptos Display (Koppen)"/>
                <a:cs typeface="Arial" panose="020B0604020202020204" pitchFamily="34" charset="0"/>
              </a:rPr>
              <a:t>officiële betaalmunt. Je kunt bij de </a:t>
            </a:r>
            <a:br>
              <a:rPr lang="nl-NL" dirty="0">
                <a:latin typeface="Aptos Display (Koppen)"/>
                <a:cs typeface="Arial" panose="020B0604020202020204" pitchFamily="34" charset="0"/>
              </a:rPr>
            </a:br>
            <a:r>
              <a:rPr lang="nl-NL" dirty="0">
                <a:latin typeface="Aptos Display (Koppen)"/>
                <a:cs typeface="Arial" panose="020B0604020202020204" pitchFamily="34" charset="0"/>
              </a:rPr>
              <a:t>meeste winkels ook met de euro </a:t>
            </a:r>
            <a:br>
              <a:rPr lang="nl-NL" dirty="0">
                <a:latin typeface="Aptos Display (Koppen)"/>
                <a:cs typeface="Arial" panose="020B0604020202020204" pitchFamily="34" charset="0"/>
              </a:rPr>
            </a:br>
            <a:r>
              <a:rPr lang="nl-NL" dirty="0">
                <a:latin typeface="Aptos Display (Koppen)"/>
                <a:cs typeface="Arial" panose="020B0604020202020204" pitchFamily="34" charset="0"/>
              </a:rPr>
              <a:t>betalen, maar het is het makkelijkst om</a:t>
            </a:r>
            <a:br>
              <a:rPr lang="nl-NL" dirty="0">
                <a:latin typeface="Aptos Display (Koppen)"/>
                <a:cs typeface="Arial" panose="020B0604020202020204" pitchFamily="34" charset="0"/>
              </a:rPr>
            </a:br>
            <a:r>
              <a:rPr lang="nl-NL" dirty="0">
                <a:latin typeface="Aptos Display (Koppen)"/>
                <a:cs typeface="Arial" panose="020B0604020202020204" pitchFamily="34" charset="0"/>
              </a:rPr>
              <a:t> zo min mogelijk cash mee te nemen en</a:t>
            </a:r>
            <a:br>
              <a:rPr lang="nl-NL" dirty="0">
                <a:latin typeface="Aptos Display (Koppen)"/>
                <a:cs typeface="Arial" panose="020B0604020202020204" pitchFamily="34" charset="0"/>
              </a:rPr>
            </a:br>
            <a:r>
              <a:rPr lang="nl-NL" dirty="0">
                <a:latin typeface="Aptos Display (Koppen)"/>
                <a:cs typeface="Arial" panose="020B0604020202020204" pitchFamily="34" charset="0"/>
              </a:rPr>
              <a:t>te pinnen.</a:t>
            </a:r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02745283-B5F0-B2B7-8239-AB078F8B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6199" y="3395065"/>
            <a:ext cx="4317640" cy="30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8244-8ECD-B6D4-8D2D-0B2DC7051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05579-56DC-CADB-9748-F4E04E5F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nl-NL" dirty="0"/>
              <a:t>Enkele basisregels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8D5BC-C870-A1D7-55C7-33F20930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686560"/>
            <a:ext cx="10536805" cy="475488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l-NL" sz="2400" b="1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De reis:</a:t>
            </a:r>
            <a:endParaRPr lang="nl-NL" sz="2400" dirty="0">
              <a:effectLst/>
              <a:latin typeface="Aptos Display (Koppen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Er wordt geen alcohol meegenomen, gekocht, genuttigd, gehandeld, etc. tijdens de gehele reis.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Instructies vanuit de begeleiders worden te allen tijde opgevolgd. Wij zijn verantwoordelijk voor jullie als groep. Dit gaat alleen goed als we naar elkaar luisteren en gemaakte afspraken nakomen.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Bovenstaand punt geldt ook voor de tijden waarop je klaar moet staan/verzamelen. De buschauffeur heeft zich ook aan de rijtijden te houden.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Neem een mobiele telefoon mee en zorg altijd voor een opgeladen telefoon!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Er wordt tijdens de busreis geen muziek geluisterd vanuit een </a:t>
            </a:r>
            <a:r>
              <a:rPr lang="nl-NL" sz="2400" dirty="0" err="1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muziekbox</a:t>
            </a:r>
            <a:r>
              <a:rPr lang="nl-NL" sz="24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. We willen de reis voor iedereen zo aangenaam laten verlopen en met zoveel verschillende muzieksmaken, luisteren we muziek via de oortjes.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Laat de bus altijd netjes achter. We verlaten als groep pas de bus zodra deze schoon is.</a:t>
            </a:r>
          </a:p>
          <a:p>
            <a:pPr marL="0" indent="0">
              <a:buNone/>
            </a:pPr>
            <a:endParaRPr lang="nl-NL" sz="1800" dirty="0">
              <a:latin typeface="Aptos Display (Koppen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8D703-814F-941D-152C-F72CA1281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CC49-192D-52BB-0B6E-7F46BEB0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nl-NL" dirty="0"/>
              <a:t>Enkele basisregels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8790B-FD73-048A-8C55-460CA671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686560"/>
            <a:ext cx="10536805" cy="4754880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b="1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Het verblijf in de accommodatie:</a:t>
            </a:r>
            <a:endParaRPr lang="nl-NL" sz="2400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De begeleiders gaan niet mee om dag en nacht te patrouilleren en sancties uit te delen. Gedraag je dus zoals er van je wordt verwacht. </a:t>
            </a:r>
            <a:endParaRPr lang="nl-NL" sz="2400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Verlaat het hostel niet zonder de begeleiders of zonder toestemming van de begeleiders.  </a:t>
            </a:r>
            <a:endParaRPr lang="nl-NL" sz="2400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Wanneer je ’s avonds naar je kamer gaat, verlaat je die kamer niet meer.  </a:t>
            </a:r>
            <a:endParaRPr lang="nl-NL" sz="2400" dirty="0">
              <a:latin typeface="Aptos Display (Koppen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De accommodatie heeft als regel dat om 22:00 uur iedereen op de </a:t>
            </a:r>
            <a:r>
              <a:rPr lang="nl-NL" sz="2400" b="1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eigen kamer </a:t>
            </a:r>
            <a:r>
              <a:rPr lang="nl-NL" sz="2400" dirty="0"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is en dat het daarbij ook stil is in het hostel. </a:t>
            </a:r>
            <a:endParaRPr lang="nl-NL" sz="1800" dirty="0">
              <a:latin typeface="Aptos Display (Koppen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5E196621D9749B946F29AAD01E0E3" ma:contentTypeVersion="18" ma:contentTypeDescription="Een nieuw document maken." ma:contentTypeScope="" ma:versionID="7b41ffd1f4118c523914fdad362c350f">
  <xsd:schema xmlns:xsd="http://www.w3.org/2001/XMLSchema" xmlns:xs="http://www.w3.org/2001/XMLSchema" xmlns:p="http://schemas.microsoft.com/office/2006/metadata/properties" xmlns:ns2="fcf5873d-e561-456d-bb28-22a8644263e2" xmlns:ns3="0a3501fa-7a7b-4ef4-bbea-3aaccb32b42c" targetNamespace="http://schemas.microsoft.com/office/2006/metadata/properties" ma:root="true" ma:fieldsID="a1367370090f6962996c015418d1cc11" ns2:_="" ns3:_="">
    <xsd:import namespace="fcf5873d-e561-456d-bb28-22a8644263e2"/>
    <xsd:import namespace="0a3501fa-7a7b-4ef4-bbea-3aaccb32b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5873d-e561-456d-bb28-22a864426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501fa-7a7b-4ef4-bbea-3aaccb32b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7a94bf7-7fac-4431-a610-f2b952b06266}" ma:internalName="TaxCatchAll" ma:showField="CatchAllData" ma:web="0a3501fa-7a7b-4ef4-bbea-3aaccb32b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69E84-6ECE-4338-86CC-88FECC05F3FA}"/>
</file>

<file path=customXml/itemProps2.xml><?xml version="1.0" encoding="utf-8"?>
<ds:datastoreItem xmlns:ds="http://schemas.openxmlformats.org/officeDocument/2006/customXml" ds:itemID="{E00D8EB4-CFDB-4F75-A414-DA96BACB56F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728</Words>
  <Application>Microsoft Office PowerPoint</Application>
  <PresentationFormat>Breedbeeld</PresentationFormat>
  <Paragraphs>66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Aptos Display (Koppen)</vt:lpstr>
      <vt:lpstr>Arial</vt:lpstr>
      <vt:lpstr>Symbol</vt:lpstr>
      <vt:lpstr>Wingdings</vt:lpstr>
      <vt:lpstr>Kantoorthema</vt:lpstr>
      <vt:lpstr>Buitenlandse reis</vt:lpstr>
      <vt:lpstr>Planning</vt:lpstr>
      <vt:lpstr>Maandag 13 mei</vt:lpstr>
      <vt:lpstr>Dinsdag 14 mei</vt:lpstr>
      <vt:lpstr>Woensdag 15 mei</vt:lpstr>
      <vt:lpstr>Donderdag 16 mei</vt:lpstr>
      <vt:lpstr>Enkele basisregels</vt:lpstr>
      <vt:lpstr>Enkele basisregels</vt:lpstr>
      <vt:lpstr>Enkele basisregels</vt:lpstr>
      <vt:lpstr>Enkele basisregels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Buitenlandse reis</dc:title>
  <dc:creator>Kammen, M.M.A. (Marieke) van der</dc:creator>
  <cp:lastModifiedBy>Kammen, M.M.A. (Marieke) van der</cp:lastModifiedBy>
  <cp:revision>3</cp:revision>
  <dcterms:created xsi:type="dcterms:W3CDTF">2024-01-24T10:08:15Z</dcterms:created>
  <dcterms:modified xsi:type="dcterms:W3CDTF">2024-04-16T07:02:49Z</dcterms:modified>
</cp:coreProperties>
</file>