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3" r:id="rId3"/>
    <p:sldId id="264" r:id="rId4"/>
    <p:sldId id="258" r:id="rId5"/>
    <p:sldId id="265" r:id="rId6"/>
    <p:sldId id="266" r:id="rId7"/>
    <p:sldId id="287" r:id="rId8"/>
    <p:sldId id="267" r:id="rId9"/>
    <p:sldId id="260" r:id="rId10"/>
    <p:sldId id="285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6CF9C-D488-4188-9A36-157923B9B498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01602-126C-48B2-813D-6880E07A74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66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9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89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0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0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82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35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19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74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54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73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18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273A-2FCD-46DE-B4A3-1A960548ED1D}" type="datetimeFigureOut">
              <a:rPr lang="nl-NL" smtClean="0"/>
              <a:t>16-4-2024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54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Binnenlandse reis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Rondje Nederland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 descr="Afbeeldingsresultaat voor typisch nederlands">
            <a:extLst>
              <a:ext uri="{FF2B5EF4-FFF2-40B4-BE49-F238E27FC236}">
                <a16:creationId xmlns:a16="http://schemas.microsoft.com/office/drawing/2014/main" id="{E9732A62-4536-8353-BF62-96398682F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12" y="5007610"/>
            <a:ext cx="4257675" cy="1850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Regels tijdens de reis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Instructies van de begeleiding worden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te allen tijde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opgevolgd!</a:t>
            </a:r>
          </a:p>
          <a:p>
            <a:pPr lvl="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Docenten nemen contact op met thuisfront als er iets gebeurt;</a:t>
            </a:r>
          </a:p>
          <a:p>
            <a:pPr lvl="0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Iedereen is verantwoordelijk voor zijn eigen spullen;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Er wordt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geen alcohol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gedronken of andere verboden middelen genuttigd.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75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Bedankt!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1496" y="1070042"/>
            <a:ext cx="6281873" cy="3045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Bedankt voor uw aandacht en uw vertrouwen! We gaan er samen iets moois van maken!</a:t>
            </a:r>
          </a:p>
        </p:txBody>
      </p:sp>
    </p:spTree>
    <p:extLst>
      <p:ext uri="{BB962C8B-B14F-4D97-AF65-F5344CB8AC3E}">
        <p14:creationId xmlns:p14="http://schemas.microsoft.com/office/powerpoint/2010/main" val="277962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Welkom!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69892" y="1045122"/>
            <a:ext cx="6281873" cy="441756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Introductie en voorstellen; </a:t>
            </a:r>
          </a:p>
          <a:p>
            <a:pPr>
              <a:buFontTx/>
              <a:buChar char="-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Programma;</a:t>
            </a:r>
          </a:p>
          <a:p>
            <a:pPr>
              <a:buFontTx/>
              <a:buChar char="-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Belangrijke informatie;</a:t>
            </a:r>
          </a:p>
          <a:p>
            <a:pPr>
              <a:buFontTx/>
              <a:buChar char="-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Belangrijke regels;</a:t>
            </a:r>
          </a:p>
          <a:p>
            <a:pPr>
              <a:buFontTx/>
              <a:buChar char="-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Afsluiting.</a:t>
            </a:r>
          </a:p>
        </p:txBody>
      </p:sp>
      <p:pic>
        <p:nvPicPr>
          <p:cNvPr id="5" name="Afbeelding 4" descr="Afbeelding met kaart&#10;&#10;Automatisch gegenereerde beschrijving">
            <a:extLst>
              <a:ext uri="{FF2B5EF4-FFF2-40B4-BE49-F238E27FC236}">
                <a16:creationId xmlns:a16="http://schemas.microsoft.com/office/drawing/2014/main" id="{A885F513-83B6-3190-CD19-73F8ED09F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694" y="4106279"/>
            <a:ext cx="19716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2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Even voorstellen: de begeleiders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18446" y="1507786"/>
            <a:ext cx="6438815" cy="4649821"/>
          </a:xfrm>
        </p:spPr>
        <p:txBody>
          <a:bodyPr>
            <a:norm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Linda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Ceelen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Dinsdag, woensdag en donderdag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Judith Kling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Dinsdag en donderdag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Sarah Molenkamp (dinsdag en woensdag)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Lianne Teeuwen (maandag en woensdag)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Mike de </a:t>
            </a: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Kruijf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(maandag en donderdag)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9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Kort overzicht van het 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08320" y="804689"/>
            <a:ext cx="6738411" cy="5248622"/>
          </a:xfrm>
        </p:spPr>
        <p:txBody>
          <a:bodyPr>
            <a:noAutofit/>
          </a:bodyPr>
          <a:lstStyle/>
          <a:p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Maandag 13 mei	Zaanse Schans</a:t>
            </a:r>
            <a:b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9.00 tot 16.00 uur  	</a:t>
            </a:r>
          </a:p>
          <a:p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Dinsdag 14 mei	Amsterdam met</a:t>
            </a:r>
            <a:b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9.00 tot 16.00 uur  	bezoek aan </a:t>
            </a:r>
            <a:r>
              <a:rPr lang="nl-NL" sz="2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 is Holland!</a:t>
            </a:r>
          </a:p>
          <a:p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Woensdag 15 mei	Burgers’ Zoo Arnhem</a:t>
            </a:r>
            <a:b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9.00 tot 16.00 uur 	</a:t>
            </a:r>
          </a:p>
          <a:p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Donderdag 16 mei	Valkenburg met bezoek aan</a:t>
            </a:r>
            <a:b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9.00 tot 20.00 uur 	attractiepark Valkenburg </a:t>
            </a:r>
          </a:p>
          <a:p>
            <a:pPr marL="0" indent="0">
              <a:buNone/>
            </a:pPr>
            <a:endParaRPr lang="nl-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3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3517" y="2349925"/>
            <a:ext cx="3484093" cy="2456442"/>
          </a:xfrm>
        </p:spPr>
        <p:txBody>
          <a:bodyPr>
            <a:normAutofit fontScale="90000"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Maandag 13 mei</a:t>
            </a:r>
            <a:b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Zaanse Schans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5EB5CC9-101E-BF37-F6B0-E939143D6DB4}"/>
              </a:ext>
            </a:extLst>
          </p:cNvPr>
          <p:cNvSpPr txBox="1"/>
          <p:nvPr/>
        </p:nvSpPr>
        <p:spPr>
          <a:xfrm>
            <a:off x="4960676" y="1600727"/>
            <a:ext cx="61849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Rond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9.00 uur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verzamelen op station Oss West;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Middageten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moet je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zelf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meebrengen;</a:t>
            </a:r>
            <a:endParaRPr lang="nl-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Om ongeveer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16.00 uur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terug in Oss. 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 descr="Afbeeldingsresultaat voor zaanse schans">
            <a:extLst>
              <a:ext uri="{FF2B5EF4-FFF2-40B4-BE49-F238E27FC236}">
                <a16:creationId xmlns:a16="http://schemas.microsoft.com/office/drawing/2014/main" id="{63D30324-CB1D-1F38-CEBA-8169E43D7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321" y="3174324"/>
            <a:ext cx="3993836" cy="2511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Afbeeldingsresultaat voor zaanse schans">
            <a:extLst>
              <a:ext uri="{FF2B5EF4-FFF2-40B4-BE49-F238E27FC236}">
                <a16:creationId xmlns:a16="http://schemas.microsoft.com/office/drawing/2014/main" id="{3735782E-F40D-BC5D-86AD-B0EAB34ED9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044" y="4598157"/>
            <a:ext cx="3484093" cy="217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8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5602361-92CC-4D9F-8271-6924C86E2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0BA9D37-1BDF-4CB1-8EB2-3A6907BF7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124FD322-1243-43CF-B8E2-715E04D85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F7FB906F-F2F2-4506-AB45-22C112698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1DA5E7D1-C950-45AB-8DD9-6BE5A9BED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86A8816B-0E1D-49DC-9759-9FAA2D861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8F4F251C-B84B-4440-8211-13579318B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03BF2EFE-0473-444A-92B0-10CA5E54F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B260154C-0BAC-444A-B09B-EB26733B3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2AC2BD1C-7D0F-4A13-982A-9483B0E4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15AF3F70-3871-4361-A95F-E9856910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C2B126A3-BBCD-47CB-A272-946F878FD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F39B4BC9-8472-47BF-8FB4-E17EC431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E8886492-B1EF-41F7-968F-8453645FB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81454FFE-6257-418A-9AAC-B34763F6B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3AC6D7AF-C2E1-4669-AC30-0B70CDA43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1BE7BE1F-B443-46F5-A55F-5AD0D1CEC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3F02C1EB-19D1-4FDE-802F-F423C58D1E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82E50EDD-DE3D-44A7-B842-00FDAE1B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05CCB50E-031E-4D29-9354-2BE0222C0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988AF182-4C9C-4570-BB3C-88825421F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AA09C04A-56B4-4184-B0FB-5D1C83C6D3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FC0291DD-7E70-4DCF-993A-414590337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7D347A0-AD36-45A2-9C11-6148C6B1F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37CA756-4F52-4F7B-886F-A562FBC1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22">
              <a:extLst>
                <a:ext uri="{FF2B5EF4-FFF2-40B4-BE49-F238E27FC236}">
                  <a16:creationId xmlns:a16="http://schemas.microsoft.com/office/drawing/2014/main" id="{0A167985-0613-4565-B03D-F13466188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B9595CD-34B9-4E78-8353-56E3F5586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Dinsdag 14 mei</a:t>
            </a:r>
            <a:b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Amsterdam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18447" y="797594"/>
            <a:ext cx="6281873" cy="239336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 descr="Afbeelding met tekst, gras&#10;&#10;Automatisch gegenereerde beschrijving">
            <a:extLst>
              <a:ext uri="{FF2B5EF4-FFF2-40B4-BE49-F238E27FC236}">
                <a16:creationId xmlns:a16="http://schemas.microsoft.com/office/drawing/2014/main" id="{1CB8FBC0-9961-55A1-9FC4-7FEF2F3BA2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5" r="17944"/>
          <a:stretch/>
        </p:blipFill>
        <p:spPr>
          <a:xfrm>
            <a:off x="4807432" y="4316468"/>
            <a:ext cx="1984248" cy="238017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pic>
        <p:nvPicPr>
          <p:cNvPr id="9" name="Afbeelding 8" descr="Afbeelding met water, rivier, boom, buiten&#10;&#10;Automatisch gegenereerde beschrijving">
            <a:extLst>
              <a:ext uri="{FF2B5EF4-FFF2-40B4-BE49-F238E27FC236}">
                <a16:creationId xmlns:a16="http://schemas.microsoft.com/office/drawing/2014/main" id="{1D9526C2-F439-9125-0631-4E55133320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8" r="28738" b="2"/>
          <a:stretch/>
        </p:blipFill>
        <p:spPr>
          <a:xfrm>
            <a:off x="7023101" y="4316467"/>
            <a:ext cx="1984248" cy="238017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CF44F108-CE49-8BE4-2DD4-0ECEA301FAF3}"/>
              </a:ext>
            </a:extLst>
          </p:cNvPr>
          <p:cNvSpPr txBox="1"/>
          <p:nvPr/>
        </p:nvSpPr>
        <p:spPr>
          <a:xfrm>
            <a:off x="4797425" y="1601485"/>
            <a:ext cx="5896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Rond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9.00 uur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verzamelen op station Oss West;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Activiteit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is Holland;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Middageten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moet je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zelf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meebrengen;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Om ongeveer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16.00 uur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terug in Oss. </a:t>
            </a:r>
          </a:p>
        </p:txBody>
      </p:sp>
      <p:pic>
        <p:nvPicPr>
          <p:cNvPr id="1026" name="Picture 2" descr="Geïllustreerde kaart - Amsterdam">
            <a:extLst>
              <a:ext uri="{FF2B5EF4-FFF2-40B4-BE49-F238E27FC236}">
                <a16:creationId xmlns:a16="http://schemas.microsoft.com/office/drawing/2014/main" id="{4ACDA1D7-F426-9EE1-27D4-ED50C681E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525" y="4323588"/>
            <a:ext cx="1690768" cy="23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3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Woensdag 15 mei Arnhem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CA3E661-427A-1D3E-FA3B-20D64E7BB40C}"/>
              </a:ext>
            </a:extLst>
          </p:cNvPr>
          <p:cNvSpPr txBox="1"/>
          <p:nvPr/>
        </p:nvSpPr>
        <p:spPr>
          <a:xfrm>
            <a:off x="4819649" y="1736197"/>
            <a:ext cx="737235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Rond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9.00 uur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verzamelen op station Oss West;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Bezoek Burgers’ Zoo;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Middageten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moet je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zelf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meebrengen;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Om ongeveer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16.00 uur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terug in Oss. 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Burgers' Zoo , dierentuin in Nederland .">
            <a:extLst>
              <a:ext uri="{FF2B5EF4-FFF2-40B4-BE49-F238E27FC236}">
                <a16:creationId xmlns:a16="http://schemas.microsoft.com/office/drawing/2014/main" id="{C9DD806D-BD8D-CF13-A657-AC6C228BF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695" y="4376987"/>
            <a:ext cx="2523462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urgers' Zoo , dierentuin in Nederland .">
            <a:extLst>
              <a:ext uri="{FF2B5EF4-FFF2-40B4-BE49-F238E27FC236}">
                <a16:creationId xmlns:a16="http://schemas.microsoft.com/office/drawing/2014/main" id="{DD3A002C-2C9E-41B1-63C3-BC623289E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6" y="4376987"/>
            <a:ext cx="2523462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52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Donderdag 16 mei Valkenburg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F8B5B5C-1D73-A202-927A-8606E6FD1476}"/>
              </a:ext>
            </a:extLst>
          </p:cNvPr>
          <p:cNvSpPr txBox="1"/>
          <p:nvPr/>
        </p:nvSpPr>
        <p:spPr>
          <a:xfrm>
            <a:off x="5051850" y="1625514"/>
            <a:ext cx="703047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Rond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9.00 uur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verzamelen op station Oss West;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Stadswandeling;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Activiteit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attractiepark Valkenburg;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Middageten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moet je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zelf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meebrengen;</a:t>
            </a:r>
            <a:endParaRPr lang="nl-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Voor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avondeten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wordt gezorgd;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Bezoek steenkolenmijn / ruïne;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Om ongeveer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21.15 uur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terug in Oss. 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Attractiepark Kabelbaan Valkenburg | Kidsproof Zuid-Limburg">
            <a:extLst>
              <a:ext uri="{FF2B5EF4-FFF2-40B4-BE49-F238E27FC236}">
                <a16:creationId xmlns:a16="http://schemas.microsoft.com/office/drawing/2014/main" id="{4171E59B-FE71-6743-40C3-76FCB9223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850" y="51054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Kabelbaan Attractiepark Valkenburg in Valkenburg - Visit Zuid-Limburg">
            <a:extLst>
              <a:ext uri="{FF2B5EF4-FFF2-40B4-BE49-F238E27FC236}">
                <a16:creationId xmlns:a16="http://schemas.microsoft.com/office/drawing/2014/main" id="{011BDE97-4A02-438E-EEAD-A1DD50A25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66231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10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Belangrijke informatie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36168" y="1130970"/>
            <a:ext cx="7095389" cy="572703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We gaan met 19 leerlingen;</a:t>
            </a:r>
          </a:p>
          <a:p>
            <a:pPr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Let er goed op dat je je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ID/paspoort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meebrengt;</a:t>
            </a:r>
          </a:p>
          <a:p>
            <a:pPr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U krijgt net voor de reis van ons het definitieve programma in de mail (en de leerlingen ook als boekje); </a:t>
            </a:r>
          </a:p>
          <a:p>
            <a:pPr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vertrektijden staan vast. We kunnen niet op je wachten als je te laat bent.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Dus ben op tijd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2011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F5E196621D9749B946F29AAD01E0E3" ma:contentTypeVersion="18" ma:contentTypeDescription="Een nieuw document maken." ma:contentTypeScope="" ma:versionID="7b41ffd1f4118c523914fdad362c350f">
  <xsd:schema xmlns:xsd="http://www.w3.org/2001/XMLSchema" xmlns:xs="http://www.w3.org/2001/XMLSchema" xmlns:p="http://schemas.microsoft.com/office/2006/metadata/properties" xmlns:ns2="fcf5873d-e561-456d-bb28-22a8644263e2" xmlns:ns3="0a3501fa-7a7b-4ef4-bbea-3aaccb32b42c" targetNamespace="http://schemas.microsoft.com/office/2006/metadata/properties" ma:root="true" ma:fieldsID="a1367370090f6962996c015418d1cc11" ns2:_="" ns3:_="">
    <xsd:import namespace="fcf5873d-e561-456d-bb28-22a8644263e2"/>
    <xsd:import namespace="0a3501fa-7a7b-4ef4-bbea-3aaccb32b4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f5873d-e561-456d-bb28-22a864426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1bbe85b-3fab-419a-a9b6-de03db0cb1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501fa-7a7b-4ef4-bbea-3aaccb32b42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7a94bf7-7fac-4431-a610-f2b952b06266}" ma:internalName="TaxCatchAll" ma:showField="CatchAllData" ma:web="0a3501fa-7a7b-4ef4-bbea-3aaccb32b4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A49EC6-3946-4876-AB88-5FA202793AD8}"/>
</file>

<file path=customXml/itemProps2.xml><?xml version="1.0" encoding="utf-8"?>
<ds:datastoreItem xmlns:ds="http://schemas.openxmlformats.org/officeDocument/2006/customXml" ds:itemID="{181E6442-39A0-4B84-8F20-38F116685BF2}"/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7232</TotalTime>
  <Words>390</Words>
  <Application>Microsoft Office PowerPoint</Application>
  <PresentationFormat>Breedbeeld</PresentationFormat>
  <Paragraphs>58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Rockwell</vt:lpstr>
      <vt:lpstr>Wingdings</vt:lpstr>
      <vt:lpstr>Atlas</vt:lpstr>
      <vt:lpstr>Binnenlandse reis</vt:lpstr>
      <vt:lpstr>Welkom!</vt:lpstr>
      <vt:lpstr>Even voorstellen: de begeleiders</vt:lpstr>
      <vt:lpstr>Kort overzicht van het programma</vt:lpstr>
      <vt:lpstr>Maandag 13 mei Zaanse Schans</vt:lpstr>
      <vt:lpstr>Dinsdag 14 mei Amsterdam</vt:lpstr>
      <vt:lpstr>Woensdag 15 mei Arnhem</vt:lpstr>
      <vt:lpstr>Donderdag 16 mei Valkenburg</vt:lpstr>
      <vt:lpstr>Belangrijke informatie</vt:lpstr>
      <vt:lpstr>Regels tijdens de reis</vt:lpstr>
      <vt:lpstr>Bedankt!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Internationalisering</dc:title>
  <dc:creator>Judith Kling</dc:creator>
  <cp:lastModifiedBy>Kammen, M.M.A. (Marieke) van der</cp:lastModifiedBy>
  <cp:revision>24</cp:revision>
  <dcterms:created xsi:type="dcterms:W3CDTF">2018-01-23T11:50:38Z</dcterms:created>
  <dcterms:modified xsi:type="dcterms:W3CDTF">2024-04-16T13:25:22Z</dcterms:modified>
</cp:coreProperties>
</file>