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0"/>
  </p:notesMasterIdLst>
  <p:handoutMasterIdLst>
    <p:handoutMasterId r:id="rId21"/>
  </p:handoutMasterIdLst>
  <p:sldIdLst>
    <p:sldId id="256" r:id="rId3"/>
    <p:sldId id="257" r:id="rId4"/>
    <p:sldId id="258" r:id="rId5"/>
    <p:sldId id="313" r:id="rId6"/>
    <p:sldId id="261" r:id="rId7"/>
    <p:sldId id="264" r:id="rId8"/>
    <p:sldId id="262" r:id="rId9"/>
    <p:sldId id="263" r:id="rId10"/>
    <p:sldId id="265" r:id="rId11"/>
    <p:sldId id="266" r:id="rId12"/>
    <p:sldId id="267" r:id="rId13"/>
    <p:sldId id="268" r:id="rId14"/>
    <p:sldId id="269" r:id="rId15"/>
    <p:sldId id="270" r:id="rId16"/>
    <p:sldId id="308" r:id="rId17"/>
    <p:sldId id="271" r:id="rId18"/>
    <p:sldId id="272" r:id="rId19"/>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00"/>
    <a:srgbClr val="CC1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CF448F-CD66-4BDE-87DA-F55D5F09714F}" v="2" dt="2024-09-11T13:58:50.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7" d="100"/>
          <a:sy n="77" d="100"/>
        </p:scale>
        <p:origin x="1854"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ings, E.B. (Elvera)" userId="529da4e2-6fb7-4ac5-8ada-2cef259ed167" providerId="ADAL" clId="{B11A98AF-AEED-4371-A058-91EDB7F818AC}"/>
    <pc:docChg chg="custSel modSld sldOrd">
      <pc:chgData name="Pennings, E.B. (Elvera)" userId="529da4e2-6fb7-4ac5-8ada-2cef259ed167" providerId="ADAL" clId="{B11A98AF-AEED-4371-A058-91EDB7F818AC}" dt="2023-09-19T16:18:38.736" v="405" actId="14100"/>
      <pc:docMkLst>
        <pc:docMk/>
      </pc:docMkLst>
      <pc:sldChg chg="addSp delSp modSp mod">
        <pc:chgData name="Pennings, E.B. (Elvera)" userId="529da4e2-6fb7-4ac5-8ada-2cef259ed167" providerId="ADAL" clId="{B11A98AF-AEED-4371-A058-91EDB7F818AC}" dt="2023-09-19T16:18:38.736" v="405" actId="14100"/>
        <pc:sldMkLst>
          <pc:docMk/>
          <pc:sldMk cId="69177654" sldId="256"/>
        </pc:sldMkLst>
        <pc:picChg chg="add mod">
          <ac:chgData name="Pennings, E.B. (Elvera)" userId="529da4e2-6fb7-4ac5-8ada-2cef259ed167" providerId="ADAL" clId="{B11A98AF-AEED-4371-A058-91EDB7F818AC}" dt="2023-09-19T16:18:11.762" v="400" actId="14100"/>
          <ac:picMkLst>
            <pc:docMk/>
            <pc:sldMk cId="69177654" sldId="256"/>
            <ac:picMk id="3" creationId="{C846047F-88D9-6A2E-4C2E-1CE32CBA2126}"/>
          </ac:picMkLst>
        </pc:picChg>
        <pc:picChg chg="del">
          <ac:chgData name="Pennings, E.B. (Elvera)" userId="529da4e2-6fb7-4ac5-8ada-2cef259ed167" providerId="ADAL" clId="{B11A98AF-AEED-4371-A058-91EDB7F818AC}" dt="2023-09-19T16:16:23.724" v="385" actId="21"/>
          <ac:picMkLst>
            <pc:docMk/>
            <pc:sldMk cId="69177654" sldId="256"/>
            <ac:picMk id="4" creationId="{00000000-0000-0000-0000-000000000000}"/>
          </ac:picMkLst>
        </pc:picChg>
        <pc:picChg chg="add del mod">
          <ac:chgData name="Pennings, E.B. (Elvera)" userId="529da4e2-6fb7-4ac5-8ada-2cef259ed167" providerId="ADAL" clId="{B11A98AF-AEED-4371-A058-91EDB7F818AC}" dt="2023-09-19T16:16:44.870" v="387" actId="21"/>
          <ac:picMkLst>
            <pc:docMk/>
            <pc:sldMk cId="69177654" sldId="256"/>
            <ac:picMk id="8" creationId="{82A55A1B-4E7C-894D-D7BC-9784BAFEF221}"/>
          </ac:picMkLst>
        </pc:picChg>
        <pc:picChg chg="add mod">
          <ac:chgData name="Pennings, E.B. (Elvera)" userId="529da4e2-6fb7-4ac5-8ada-2cef259ed167" providerId="ADAL" clId="{B11A98AF-AEED-4371-A058-91EDB7F818AC}" dt="2023-09-19T16:18:28.158" v="403" actId="1076"/>
          <ac:picMkLst>
            <pc:docMk/>
            <pc:sldMk cId="69177654" sldId="256"/>
            <ac:picMk id="10" creationId="{C930990D-69E2-9652-B315-4E35D68646D0}"/>
          </ac:picMkLst>
        </pc:picChg>
        <pc:picChg chg="add mod">
          <ac:chgData name="Pennings, E.B. (Elvera)" userId="529da4e2-6fb7-4ac5-8ada-2cef259ed167" providerId="ADAL" clId="{B11A98AF-AEED-4371-A058-91EDB7F818AC}" dt="2023-09-19T16:18:38.736" v="405" actId="14100"/>
          <ac:picMkLst>
            <pc:docMk/>
            <pc:sldMk cId="69177654" sldId="256"/>
            <ac:picMk id="12" creationId="{A5C883B0-AE90-FB26-712E-D34732060229}"/>
          </ac:picMkLst>
        </pc:picChg>
      </pc:sldChg>
      <pc:sldChg chg="modSp mod">
        <pc:chgData name="Pennings, E.B. (Elvera)" userId="529da4e2-6fb7-4ac5-8ada-2cef259ed167" providerId="ADAL" clId="{B11A98AF-AEED-4371-A058-91EDB7F818AC}" dt="2023-09-19T13:14:04.263" v="88" actId="313"/>
        <pc:sldMkLst>
          <pc:docMk/>
          <pc:sldMk cId="3955696267" sldId="257"/>
        </pc:sldMkLst>
        <pc:spChg chg="mod">
          <ac:chgData name="Pennings, E.B. (Elvera)" userId="529da4e2-6fb7-4ac5-8ada-2cef259ed167" providerId="ADAL" clId="{B11A98AF-AEED-4371-A058-91EDB7F818AC}" dt="2023-09-19T13:14:04.263" v="88" actId="313"/>
          <ac:spMkLst>
            <pc:docMk/>
            <pc:sldMk cId="3955696267" sldId="257"/>
            <ac:spMk id="2" creationId="{00000000-0000-0000-0000-000000000000}"/>
          </ac:spMkLst>
        </pc:spChg>
      </pc:sldChg>
      <pc:sldChg chg="modSp mod">
        <pc:chgData name="Pennings, E.B. (Elvera)" userId="529da4e2-6fb7-4ac5-8ada-2cef259ed167" providerId="ADAL" clId="{B11A98AF-AEED-4371-A058-91EDB7F818AC}" dt="2023-09-19T15:54:22.888" v="332" actId="6549"/>
        <pc:sldMkLst>
          <pc:docMk/>
          <pc:sldMk cId="251134367" sldId="258"/>
        </pc:sldMkLst>
        <pc:spChg chg="mod">
          <ac:chgData name="Pennings, E.B. (Elvera)" userId="529da4e2-6fb7-4ac5-8ada-2cef259ed167" providerId="ADAL" clId="{B11A98AF-AEED-4371-A058-91EDB7F818AC}" dt="2023-09-19T15:54:22.888" v="332" actId="6549"/>
          <ac:spMkLst>
            <pc:docMk/>
            <pc:sldMk cId="251134367" sldId="258"/>
            <ac:spMk id="2" creationId="{00000000-0000-0000-0000-000000000000}"/>
          </ac:spMkLst>
        </pc:spChg>
      </pc:sldChg>
      <pc:sldChg chg="modSp mod ord">
        <pc:chgData name="Pennings, E.B. (Elvera)" userId="529da4e2-6fb7-4ac5-8ada-2cef259ed167" providerId="ADAL" clId="{B11A98AF-AEED-4371-A058-91EDB7F818AC}" dt="2023-09-19T15:55:31.935" v="336"/>
        <pc:sldMkLst>
          <pc:docMk/>
          <pc:sldMk cId="840190393" sldId="264"/>
        </pc:sldMkLst>
        <pc:spChg chg="mod">
          <ac:chgData name="Pennings, E.B. (Elvera)" userId="529da4e2-6fb7-4ac5-8ada-2cef259ed167" providerId="ADAL" clId="{B11A98AF-AEED-4371-A058-91EDB7F818AC}" dt="2023-09-19T13:14:50.566" v="96" actId="20577"/>
          <ac:spMkLst>
            <pc:docMk/>
            <pc:sldMk cId="840190393" sldId="264"/>
            <ac:spMk id="5" creationId="{00000000-0000-0000-0000-000000000000}"/>
          </ac:spMkLst>
        </pc:spChg>
      </pc:sldChg>
      <pc:sldChg chg="modSp mod">
        <pc:chgData name="Pennings, E.B. (Elvera)" userId="529da4e2-6fb7-4ac5-8ada-2cef259ed167" providerId="ADAL" clId="{B11A98AF-AEED-4371-A058-91EDB7F818AC}" dt="2023-09-19T13:24:13.134" v="272" actId="20577"/>
        <pc:sldMkLst>
          <pc:docMk/>
          <pc:sldMk cId="913978079" sldId="267"/>
        </pc:sldMkLst>
        <pc:spChg chg="mod">
          <ac:chgData name="Pennings, E.B. (Elvera)" userId="529da4e2-6fb7-4ac5-8ada-2cef259ed167" providerId="ADAL" clId="{B11A98AF-AEED-4371-A058-91EDB7F818AC}" dt="2023-09-19T13:24:13.134" v="272" actId="20577"/>
          <ac:spMkLst>
            <pc:docMk/>
            <pc:sldMk cId="913978079" sldId="267"/>
            <ac:spMk id="2" creationId="{00000000-0000-0000-0000-000000000000}"/>
          </ac:spMkLst>
        </pc:spChg>
      </pc:sldChg>
      <pc:sldChg chg="modSp mod">
        <pc:chgData name="Pennings, E.B. (Elvera)" userId="529da4e2-6fb7-4ac5-8ada-2cef259ed167" providerId="ADAL" clId="{B11A98AF-AEED-4371-A058-91EDB7F818AC}" dt="2023-09-19T16:02:57.769" v="382" actId="20577"/>
        <pc:sldMkLst>
          <pc:docMk/>
          <pc:sldMk cId="1657294328" sldId="268"/>
        </pc:sldMkLst>
        <pc:spChg chg="mod">
          <ac:chgData name="Pennings, E.B. (Elvera)" userId="529da4e2-6fb7-4ac5-8ada-2cef259ed167" providerId="ADAL" clId="{B11A98AF-AEED-4371-A058-91EDB7F818AC}" dt="2023-09-19T16:02:57.769" v="382" actId="20577"/>
          <ac:spMkLst>
            <pc:docMk/>
            <pc:sldMk cId="1657294328" sldId="268"/>
            <ac:spMk id="7" creationId="{00000000-0000-0000-0000-000000000000}"/>
          </ac:spMkLst>
        </pc:spChg>
      </pc:sldChg>
      <pc:sldChg chg="modSp mod">
        <pc:chgData name="Pennings, E.B. (Elvera)" userId="529da4e2-6fb7-4ac5-8ada-2cef259ed167" providerId="ADAL" clId="{B11A98AF-AEED-4371-A058-91EDB7F818AC}" dt="2023-09-19T13:13:40.134" v="62" actId="20577"/>
        <pc:sldMkLst>
          <pc:docMk/>
          <pc:sldMk cId="1404985471" sldId="313"/>
        </pc:sldMkLst>
        <pc:spChg chg="mod">
          <ac:chgData name="Pennings, E.B. (Elvera)" userId="529da4e2-6fb7-4ac5-8ada-2cef259ed167" providerId="ADAL" clId="{B11A98AF-AEED-4371-A058-91EDB7F818AC}" dt="2023-09-19T13:13:40.134" v="62" actId="20577"/>
          <ac:spMkLst>
            <pc:docMk/>
            <pc:sldMk cId="1404985471" sldId="313"/>
            <ac:spMk id="2" creationId="{00000000-0000-0000-0000-000000000000}"/>
          </ac:spMkLst>
        </pc:spChg>
      </pc:sldChg>
    </pc:docChg>
  </pc:docChgLst>
  <pc:docChgLst>
    <pc:chgData name="Pennings, E.B. (Elvera)" userId="529da4e2-6fb7-4ac5-8ada-2cef259ed167" providerId="ADAL" clId="{CBCF448F-CD66-4BDE-87DA-F55D5F09714F}"/>
    <pc:docChg chg="custSel delSld modSld">
      <pc:chgData name="Pennings, E.B. (Elvera)" userId="529da4e2-6fb7-4ac5-8ada-2cef259ed167" providerId="ADAL" clId="{CBCF448F-CD66-4BDE-87DA-F55D5F09714F}" dt="2024-09-11T14:14:30.791" v="1532" actId="20577"/>
      <pc:docMkLst>
        <pc:docMk/>
      </pc:docMkLst>
      <pc:sldChg chg="addSp delSp modSp mod">
        <pc:chgData name="Pennings, E.B. (Elvera)" userId="529da4e2-6fb7-4ac5-8ada-2cef259ed167" providerId="ADAL" clId="{CBCF448F-CD66-4BDE-87DA-F55D5F09714F}" dt="2024-09-11T13:46:02.485" v="947" actId="1076"/>
        <pc:sldMkLst>
          <pc:docMk/>
          <pc:sldMk cId="69177654" sldId="256"/>
        </pc:sldMkLst>
        <pc:spChg chg="mod">
          <ac:chgData name="Pennings, E.B. (Elvera)" userId="529da4e2-6fb7-4ac5-8ada-2cef259ed167" providerId="ADAL" clId="{CBCF448F-CD66-4BDE-87DA-F55D5F09714F}" dt="2024-09-11T11:21:48.814" v="71" actId="6549"/>
          <ac:spMkLst>
            <pc:docMk/>
            <pc:sldMk cId="69177654" sldId="256"/>
            <ac:spMk id="7" creationId="{00000000-0000-0000-0000-000000000000}"/>
          </ac:spMkLst>
        </pc:spChg>
        <pc:picChg chg="add mod">
          <ac:chgData name="Pennings, E.B. (Elvera)" userId="529da4e2-6fb7-4ac5-8ada-2cef259ed167" providerId="ADAL" clId="{CBCF448F-CD66-4BDE-87DA-F55D5F09714F}" dt="2024-09-11T13:46:02.485" v="947" actId="1076"/>
          <ac:picMkLst>
            <pc:docMk/>
            <pc:sldMk cId="69177654" sldId="256"/>
            <ac:picMk id="2" creationId="{90DC7597-5296-53B4-ED4D-56CD7320E738}"/>
          </ac:picMkLst>
        </pc:picChg>
        <pc:picChg chg="del">
          <ac:chgData name="Pennings, E.B. (Elvera)" userId="529da4e2-6fb7-4ac5-8ada-2cef259ed167" providerId="ADAL" clId="{CBCF448F-CD66-4BDE-87DA-F55D5F09714F}" dt="2024-09-11T13:02:20.293" v="225" actId="21"/>
          <ac:picMkLst>
            <pc:docMk/>
            <pc:sldMk cId="69177654" sldId="256"/>
            <ac:picMk id="3" creationId="{C846047F-88D9-6A2E-4C2E-1CE32CBA2126}"/>
          </ac:picMkLst>
        </pc:picChg>
        <pc:picChg chg="del mod">
          <ac:chgData name="Pennings, E.B. (Elvera)" userId="529da4e2-6fb7-4ac5-8ada-2cef259ed167" providerId="ADAL" clId="{CBCF448F-CD66-4BDE-87DA-F55D5F09714F}" dt="2024-09-11T13:02:23.996" v="226" actId="21"/>
          <ac:picMkLst>
            <pc:docMk/>
            <pc:sldMk cId="69177654" sldId="256"/>
            <ac:picMk id="10" creationId="{C930990D-69E2-9652-B315-4E35D68646D0}"/>
          </ac:picMkLst>
        </pc:picChg>
        <pc:picChg chg="del">
          <ac:chgData name="Pennings, E.B. (Elvera)" userId="529da4e2-6fb7-4ac5-8ada-2cef259ed167" providerId="ADAL" clId="{CBCF448F-CD66-4BDE-87DA-F55D5F09714F}" dt="2024-09-11T11:21:34" v="66" actId="21"/>
          <ac:picMkLst>
            <pc:docMk/>
            <pc:sldMk cId="69177654" sldId="256"/>
            <ac:picMk id="12" creationId="{A5C883B0-AE90-FB26-712E-D34732060229}"/>
          </ac:picMkLst>
        </pc:picChg>
      </pc:sldChg>
      <pc:sldChg chg="modSp mod">
        <pc:chgData name="Pennings, E.B. (Elvera)" userId="529da4e2-6fb7-4ac5-8ada-2cef259ed167" providerId="ADAL" clId="{CBCF448F-CD66-4BDE-87DA-F55D5F09714F}" dt="2024-09-11T13:12:57.997" v="558" actId="120"/>
        <pc:sldMkLst>
          <pc:docMk/>
          <pc:sldMk cId="3955696267" sldId="257"/>
        </pc:sldMkLst>
        <pc:spChg chg="mod">
          <ac:chgData name="Pennings, E.B. (Elvera)" userId="529da4e2-6fb7-4ac5-8ada-2cef259ed167" providerId="ADAL" clId="{CBCF448F-CD66-4BDE-87DA-F55D5F09714F}" dt="2024-09-11T11:26:41.400" v="164" actId="20577"/>
          <ac:spMkLst>
            <pc:docMk/>
            <pc:sldMk cId="3955696267" sldId="257"/>
            <ac:spMk id="2" creationId="{00000000-0000-0000-0000-000000000000}"/>
          </ac:spMkLst>
        </pc:spChg>
        <pc:spChg chg="mod">
          <ac:chgData name="Pennings, E.B. (Elvera)" userId="529da4e2-6fb7-4ac5-8ada-2cef259ed167" providerId="ADAL" clId="{CBCF448F-CD66-4BDE-87DA-F55D5F09714F}" dt="2024-09-11T13:12:57.997" v="558" actId="120"/>
          <ac:spMkLst>
            <pc:docMk/>
            <pc:sldMk cId="3955696267" sldId="257"/>
            <ac:spMk id="3" creationId="{00000000-0000-0000-0000-000000000000}"/>
          </ac:spMkLst>
        </pc:spChg>
      </pc:sldChg>
      <pc:sldChg chg="modSp mod">
        <pc:chgData name="Pennings, E.B. (Elvera)" userId="529da4e2-6fb7-4ac5-8ada-2cef259ed167" providerId="ADAL" clId="{CBCF448F-CD66-4BDE-87DA-F55D5F09714F}" dt="2024-09-11T13:46:28.311" v="949" actId="27636"/>
        <pc:sldMkLst>
          <pc:docMk/>
          <pc:sldMk cId="251134367" sldId="258"/>
        </pc:sldMkLst>
        <pc:spChg chg="mod">
          <ac:chgData name="Pennings, E.B. (Elvera)" userId="529da4e2-6fb7-4ac5-8ada-2cef259ed167" providerId="ADAL" clId="{CBCF448F-CD66-4BDE-87DA-F55D5F09714F}" dt="2024-09-11T13:46:28.311" v="949" actId="27636"/>
          <ac:spMkLst>
            <pc:docMk/>
            <pc:sldMk cId="251134367" sldId="258"/>
            <ac:spMk id="2" creationId="{00000000-0000-0000-0000-000000000000}"/>
          </ac:spMkLst>
        </pc:spChg>
        <pc:spChg chg="mod">
          <ac:chgData name="Pennings, E.B. (Elvera)" userId="529da4e2-6fb7-4ac5-8ada-2cef259ed167" providerId="ADAL" clId="{CBCF448F-CD66-4BDE-87DA-F55D5F09714F}" dt="2024-09-11T13:12:51.337" v="557" actId="120"/>
          <ac:spMkLst>
            <pc:docMk/>
            <pc:sldMk cId="251134367" sldId="258"/>
            <ac:spMk id="3" creationId="{00000000-0000-0000-0000-000000000000}"/>
          </ac:spMkLst>
        </pc:spChg>
      </pc:sldChg>
      <pc:sldChg chg="modSp mod">
        <pc:chgData name="Pennings, E.B. (Elvera)" userId="529da4e2-6fb7-4ac5-8ada-2cef259ed167" providerId="ADAL" clId="{CBCF448F-CD66-4BDE-87DA-F55D5F09714F}" dt="2024-09-11T13:16:12.524" v="721" actId="120"/>
        <pc:sldMkLst>
          <pc:docMk/>
          <pc:sldMk cId="3540475884" sldId="261"/>
        </pc:sldMkLst>
        <pc:spChg chg="mod">
          <ac:chgData name="Pennings, E.B. (Elvera)" userId="529da4e2-6fb7-4ac5-8ada-2cef259ed167" providerId="ADAL" clId="{CBCF448F-CD66-4BDE-87DA-F55D5F09714F}" dt="2024-09-11T13:16:12.524" v="721" actId="120"/>
          <ac:spMkLst>
            <pc:docMk/>
            <pc:sldMk cId="3540475884" sldId="261"/>
            <ac:spMk id="3" creationId="{00000000-0000-0000-0000-000000000000}"/>
          </ac:spMkLst>
        </pc:spChg>
      </pc:sldChg>
      <pc:sldChg chg="modSp mod">
        <pc:chgData name="Pennings, E.B. (Elvera)" userId="529da4e2-6fb7-4ac5-8ada-2cef259ed167" providerId="ADAL" clId="{CBCF448F-CD66-4BDE-87DA-F55D5F09714F}" dt="2024-09-11T13:23:48.002" v="741" actId="6549"/>
        <pc:sldMkLst>
          <pc:docMk/>
          <pc:sldMk cId="29472560" sldId="262"/>
        </pc:sldMkLst>
        <pc:spChg chg="mod">
          <ac:chgData name="Pennings, E.B. (Elvera)" userId="529da4e2-6fb7-4ac5-8ada-2cef259ed167" providerId="ADAL" clId="{CBCF448F-CD66-4BDE-87DA-F55D5F09714F}" dt="2024-09-11T13:23:48.002" v="741" actId="6549"/>
          <ac:spMkLst>
            <pc:docMk/>
            <pc:sldMk cId="29472560" sldId="262"/>
            <ac:spMk id="2" creationId="{00000000-0000-0000-0000-000000000000}"/>
          </ac:spMkLst>
        </pc:spChg>
        <pc:spChg chg="mod">
          <ac:chgData name="Pennings, E.B. (Elvera)" userId="529da4e2-6fb7-4ac5-8ada-2cef259ed167" providerId="ADAL" clId="{CBCF448F-CD66-4BDE-87DA-F55D5F09714F}" dt="2024-09-11T13:23:21.711" v="722" actId="120"/>
          <ac:spMkLst>
            <pc:docMk/>
            <pc:sldMk cId="29472560" sldId="262"/>
            <ac:spMk id="3" creationId="{00000000-0000-0000-0000-000000000000}"/>
          </ac:spMkLst>
        </pc:spChg>
      </pc:sldChg>
      <pc:sldChg chg="modSp mod">
        <pc:chgData name="Pennings, E.B. (Elvera)" userId="529da4e2-6fb7-4ac5-8ada-2cef259ed167" providerId="ADAL" clId="{CBCF448F-CD66-4BDE-87DA-F55D5F09714F}" dt="2024-09-11T13:23:59.174" v="742" actId="120"/>
        <pc:sldMkLst>
          <pc:docMk/>
          <pc:sldMk cId="636506599" sldId="263"/>
        </pc:sldMkLst>
        <pc:spChg chg="mod">
          <ac:chgData name="Pennings, E.B. (Elvera)" userId="529da4e2-6fb7-4ac5-8ada-2cef259ed167" providerId="ADAL" clId="{CBCF448F-CD66-4BDE-87DA-F55D5F09714F}" dt="2024-09-11T13:23:59.174" v="742" actId="120"/>
          <ac:spMkLst>
            <pc:docMk/>
            <pc:sldMk cId="636506599" sldId="263"/>
            <ac:spMk id="3" creationId="{00000000-0000-0000-0000-000000000000}"/>
          </ac:spMkLst>
        </pc:spChg>
      </pc:sldChg>
      <pc:sldChg chg="modSp mod">
        <pc:chgData name="Pennings, E.B. (Elvera)" userId="529da4e2-6fb7-4ac5-8ada-2cef259ed167" providerId="ADAL" clId="{CBCF448F-CD66-4BDE-87DA-F55D5F09714F}" dt="2024-09-11T13:23:28.294" v="723" actId="120"/>
        <pc:sldMkLst>
          <pc:docMk/>
          <pc:sldMk cId="840190393" sldId="264"/>
        </pc:sldMkLst>
        <pc:spChg chg="mod">
          <ac:chgData name="Pennings, E.B. (Elvera)" userId="529da4e2-6fb7-4ac5-8ada-2cef259ed167" providerId="ADAL" clId="{CBCF448F-CD66-4BDE-87DA-F55D5F09714F}" dt="2024-09-11T13:23:28.294" v="723" actId="120"/>
          <ac:spMkLst>
            <pc:docMk/>
            <pc:sldMk cId="840190393" sldId="264"/>
            <ac:spMk id="3" creationId="{00000000-0000-0000-0000-000000000000}"/>
          </ac:spMkLst>
        </pc:spChg>
        <pc:spChg chg="mod">
          <ac:chgData name="Pennings, E.B. (Elvera)" userId="529da4e2-6fb7-4ac5-8ada-2cef259ed167" providerId="ADAL" clId="{CBCF448F-CD66-4BDE-87DA-F55D5F09714F}" dt="2024-09-11T10:15:22.356" v="65" actId="20577"/>
          <ac:spMkLst>
            <pc:docMk/>
            <pc:sldMk cId="840190393" sldId="264"/>
            <ac:spMk id="5" creationId="{00000000-0000-0000-0000-000000000000}"/>
          </ac:spMkLst>
        </pc:spChg>
      </pc:sldChg>
      <pc:sldChg chg="modSp mod">
        <pc:chgData name="Pennings, E.B. (Elvera)" userId="529da4e2-6fb7-4ac5-8ada-2cef259ed167" providerId="ADAL" clId="{CBCF448F-CD66-4BDE-87DA-F55D5F09714F}" dt="2024-09-11T13:24:16.050" v="743" actId="120"/>
        <pc:sldMkLst>
          <pc:docMk/>
          <pc:sldMk cId="4035794707" sldId="265"/>
        </pc:sldMkLst>
        <pc:spChg chg="mod">
          <ac:chgData name="Pennings, E.B. (Elvera)" userId="529da4e2-6fb7-4ac5-8ada-2cef259ed167" providerId="ADAL" clId="{CBCF448F-CD66-4BDE-87DA-F55D5F09714F}" dt="2024-09-11T13:24:16.050" v="743" actId="120"/>
          <ac:spMkLst>
            <pc:docMk/>
            <pc:sldMk cId="4035794707" sldId="265"/>
            <ac:spMk id="3" creationId="{00000000-0000-0000-0000-000000000000}"/>
          </ac:spMkLst>
        </pc:spChg>
      </pc:sldChg>
      <pc:sldChg chg="modSp mod">
        <pc:chgData name="Pennings, E.B. (Elvera)" userId="529da4e2-6fb7-4ac5-8ada-2cef259ed167" providerId="ADAL" clId="{CBCF448F-CD66-4BDE-87DA-F55D5F09714F}" dt="2024-09-11T13:35:15.039" v="879" actId="255"/>
        <pc:sldMkLst>
          <pc:docMk/>
          <pc:sldMk cId="1307244393" sldId="266"/>
        </pc:sldMkLst>
        <pc:spChg chg="mod">
          <ac:chgData name="Pennings, E.B. (Elvera)" userId="529da4e2-6fb7-4ac5-8ada-2cef259ed167" providerId="ADAL" clId="{CBCF448F-CD66-4BDE-87DA-F55D5F09714F}" dt="2024-09-11T13:35:15.039" v="879" actId="255"/>
          <ac:spMkLst>
            <pc:docMk/>
            <pc:sldMk cId="1307244393" sldId="266"/>
            <ac:spMk id="2" creationId="{00000000-0000-0000-0000-000000000000}"/>
          </ac:spMkLst>
        </pc:spChg>
        <pc:spChg chg="mod">
          <ac:chgData name="Pennings, E.B. (Elvera)" userId="529da4e2-6fb7-4ac5-8ada-2cef259ed167" providerId="ADAL" clId="{CBCF448F-CD66-4BDE-87DA-F55D5F09714F}" dt="2024-09-11T13:30:37.428" v="744" actId="120"/>
          <ac:spMkLst>
            <pc:docMk/>
            <pc:sldMk cId="1307244393" sldId="266"/>
            <ac:spMk id="3" creationId="{00000000-0000-0000-0000-000000000000}"/>
          </ac:spMkLst>
        </pc:spChg>
      </pc:sldChg>
      <pc:sldChg chg="modSp mod">
        <pc:chgData name="Pennings, E.B. (Elvera)" userId="529da4e2-6fb7-4ac5-8ada-2cef259ed167" providerId="ADAL" clId="{CBCF448F-CD66-4BDE-87DA-F55D5F09714F}" dt="2024-09-11T13:45:01.755" v="940" actId="5793"/>
        <pc:sldMkLst>
          <pc:docMk/>
          <pc:sldMk cId="913978079" sldId="267"/>
        </pc:sldMkLst>
        <pc:spChg chg="mod">
          <ac:chgData name="Pennings, E.B. (Elvera)" userId="529da4e2-6fb7-4ac5-8ada-2cef259ed167" providerId="ADAL" clId="{CBCF448F-CD66-4BDE-87DA-F55D5F09714F}" dt="2024-09-11T13:45:01.755" v="940" actId="5793"/>
          <ac:spMkLst>
            <pc:docMk/>
            <pc:sldMk cId="913978079" sldId="267"/>
            <ac:spMk id="2" creationId="{00000000-0000-0000-0000-000000000000}"/>
          </ac:spMkLst>
        </pc:spChg>
        <pc:spChg chg="mod">
          <ac:chgData name="Pennings, E.B. (Elvera)" userId="529da4e2-6fb7-4ac5-8ada-2cef259ed167" providerId="ADAL" clId="{CBCF448F-CD66-4BDE-87DA-F55D5F09714F}" dt="2024-09-11T13:35:52.045" v="880" actId="120"/>
          <ac:spMkLst>
            <pc:docMk/>
            <pc:sldMk cId="913978079" sldId="267"/>
            <ac:spMk id="3" creationId="{00000000-0000-0000-0000-000000000000}"/>
          </ac:spMkLst>
        </pc:spChg>
      </pc:sldChg>
      <pc:sldChg chg="delSp modSp mod">
        <pc:chgData name="Pennings, E.B. (Elvera)" userId="529da4e2-6fb7-4ac5-8ada-2cef259ed167" providerId="ADAL" clId="{CBCF448F-CD66-4BDE-87DA-F55D5F09714F}" dt="2024-09-11T13:52:38.658" v="1123" actId="20577"/>
        <pc:sldMkLst>
          <pc:docMk/>
          <pc:sldMk cId="1657294328" sldId="268"/>
        </pc:sldMkLst>
        <pc:spChg chg="mod">
          <ac:chgData name="Pennings, E.B. (Elvera)" userId="529da4e2-6fb7-4ac5-8ada-2cef259ed167" providerId="ADAL" clId="{CBCF448F-CD66-4BDE-87DA-F55D5F09714F}" dt="2024-09-11T13:48:44.766" v="961" actId="120"/>
          <ac:spMkLst>
            <pc:docMk/>
            <pc:sldMk cId="1657294328" sldId="268"/>
            <ac:spMk id="3" creationId="{00000000-0000-0000-0000-000000000000}"/>
          </ac:spMkLst>
        </pc:spChg>
        <pc:spChg chg="mod">
          <ac:chgData name="Pennings, E.B. (Elvera)" userId="529da4e2-6fb7-4ac5-8ada-2cef259ed167" providerId="ADAL" clId="{CBCF448F-CD66-4BDE-87DA-F55D5F09714F}" dt="2024-09-11T13:52:38.658" v="1123" actId="20577"/>
          <ac:spMkLst>
            <pc:docMk/>
            <pc:sldMk cId="1657294328" sldId="268"/>
            <ac:spMk id="7" creationId="{00000000-0000-0000-0000-000000000000}"/>
          </ac:spMkLst>
        </pc:spChg>
        <pc:picChg chg="del">
          <ac:chgData name="Pennings, E.B. (Elvera)" userId="529da4e2-6fb7-4ac5-8ada-2cef259ed167" providerId="ADAL" clId="{CBCF448F-CD66-4BDE-87DA-F55D5F09714F}" dt="2024-09-11T13:47:48.786" v="952" actId="21"/>
          <ac:picMkLst>
            <pc:docMk/>
            <pc:sldMk cId="1657294328" sldId="268"/>
            <ac:picMk id="8" creationId="{00000000-0000-0000-0000-000000000000}"/>
          </ac:picMkLst>
        </pc:picChg>
      </pc:sldChg>
      <pc:sldChg chg="modSp mod">
        <pc:chgData name="Pennings, E.B. (Elvera)" userId="529da4e2-6fb7-4ac5-8ada-2cef259ed167" providerId="ADAL" clId="{CBCF448F-CD66-4BDE-87DA-F55D5F09714F}" dt="2024-09-11T13:53:49.268" v="1171" actId="20577"/>
        <pc:sldMkLst>
          <pc:docMk/>
          <pc:sldMk cId="3450345202" sldId="269"/>
        </pc:sldMkLst>
        <pc:spChg chg="mod">
          <ac:chgData name="Pennings, E.B. (Elvera)" userId="529da4e2-6fb7-4ac5-8ada-2cef259ed167" providerId="ADAL" clId="{CBCF448F-CD66-4BDE-87DA-F55D5F09714F}" dt="2024-09-11T13:53:49.268" v="1171" actId="20577"/>
          <ac:spMkLst>
            <pc:docMk/>
            <pc:sldMk cId="3450345202" sldId="269"/>
            <ac:spMk id="2" creationId="{00000000-0000-0000-0000-000000000000}"/>
          </ac:spMkLst>
        </pc:spChg>
        <pc:spChg chg="mod">
          <ac:chgData name="Pennings, E.B. (Elvera)" userId="529da4e2-6fb7-4ac5-8ada-2cef259ed167" providerId="ADAL" clId="{CBCF448F-CD66-4BDE-87DA-F55D5F09714F}" dt="2024-09-11T13:52:49.829" v="1124" actId="120"/>
          <ac:spMkLst>
            <pc:docMk/>
            <pc:sldMk cId="3450345202" sldId="269"/>
            <ac:spMk id="3" creationId="{00000000-0000-0000-0000-000000000000}"/>
          </ac:spMkLst>
        </pc:spChg>
      </pc:sldChg>
      <pc:sldChg chg="modSp mod">
        <pc:chgData name="Pennings, E.B. (Elvera)" userId="529da4e2-6fb7-4ac5-8ada-2cef259ed167" providerId="ADAL" clId="{CBCF448F-CD66-4BDE-87DA-F55D5F09714F}" dt="2024-09-11T13:55:31.102" v="1258" actId="20577"/>
        <pc:sldMkLst>
          <pc:docMk/>
          <pc:sldMk cId="4010870308" sldId="270"/>
        </pc:sldMkLst>
        <pc:spChg chg="mod">
          <ac:chgData name="Pennings, E.B. (Elvera)" userId="529da4e2-6fb7-4ac5-8ada-2cef259ed167" providerId="ADAL" clId="{CBCF448F-CD66-4BDE-87DA-F55D5F09714F}" dt="2024-09-11T13:55:31.102" v="1258" actId="20577"/>
          <ac:spMkLst>
            <pc:docMk/>
            <pc:sldMk cId="4010870308" sldId="270"/>
            <ac:spMk id="2" creationId="{00000000-0000-0000-0000-000000000000}"/>
          </ac:spMkLst>
        </pc:spChg>
        <pc:spChg chg="mod">
          <ac:chgData name="Pennings, E.B. (Elvera)" userId="529da4e2-6fb7-4ac5-8ada-2cef259ed167" providerId="ADAL" clId="{CBCF448F-CD66-4BDE-87DA-F55D5F09714F}" dt="2024-09-11T13:54:12.743" v="1172" actId="120"/>
          <ac:spMkLst>
            <pc:docMk/>
            <pc:sldMk cId="4010870308" sldId="270"/>
            <ac:spMk id="3" creationId="{00000000-0000-0000-0000-000000000000}"/>
          </ac:spMkLst>
        </pc:spChg>
      </pc:sldChg>
      <pc:sldChg chg="modSp mod">
        <pc:chgData name="Pennings, E.B. (Elvera)" userId="529da4e2-6fb7-4ac5-8ada-2cef259ed167" providerId="ADAL" clId="{CBCF448F-CD66-4BDE-87DA-F55D5F09714F}" dt="2024-09-11T13:57:42.240" v="1397" actId="120"/>
        <pc:sldMkLst>
          <pc:docMk/>
          <pc:sldMk cId="1540053774" sldId="271"/>
        </pc:sldMkLst>
        <pc:spChg chg="mod">
          <ac:chgData name="Pennings, E.B. (Elvera)" userId="529da4e2-6fb7-4ac5-8ada-2cef259ed167" providerId="ADAL" clId="{CBCF448F-CD66-4BDE-87DA-F55D5F09714F}" dt="2024-09-11T13:57:42.240" v="1397" actId="120"/>
          <ac:spMkLst>
            <pc:docMk/>
            <pc:sldMk cId="1540053774" sldId="271"/>
            <ac:spMk id="3" creationId="{00000000-0000-0000-0000-000000000000}"/>
          </ac:spMkLst>
        </pc:spChg>
      </pc:sldChg>
      <pc:sldChg chg="modSp mod">
        <pc:chgData name="Pennings, E.B. (Elvera)" userId="529da4e2-6fb7-4ac5-8ada-2cef259ed167" providerId="ADAL" clId="{CBCF448F-CD66-4BDE-87DA-F55D5F09714F}" dt="2024-09-11T14:14:30.791" v="1532" actId="20577"/>
        <pc:sldMkLst>
          <pc:docMk/>
          <pc:sldMk cId="1761225192" sldId="272"/>
        </pc:sldMkLst>
        <pc:spChg chg="mod">
          <ac:chgData name="Pennings, E.B. (Elvera)" userId="529da4e2-6fb7-4ac5-8ada-2cef259ed167" providerId="ADAL" clId="{CBCF448F-CD66-4BDE-87DA-F55D5F09714F}" dt="2024-09-11T14:14:30.791" v="1532" actId="20577"/>
          <ac:spMkLst>
            <pc:docMk/>
            <pc:sldMk cId="1761225192" sldId="272"/>
            <ac:spMk id="2" creationId="{00000000-0000-0000-0000-000000000000}"/>
          </ac:spMkLst>
        </pc:spChg>
        <pc:spChg chg="mod">
          <ac:chgData name="Pennings, E.B. (Elvera)" userId="529da4e2-6fb7-4ac5-8ada-2cef259ed167" providerId="ADAL" clId="{CBCF448F-CD66-4BDE-87DA-F55D5F09714F}" dt="2024-09-11T13:59:09.053" v="1520" actId="120"/>
          <ac:spMkLst>
            <pc:docMk/>
            <pc:sldMk cId="1761225192" sldId="272"/>
            <ac:spMk id="3" creationId="{00000000-0000-0000-0000-000000000000}"/>
          </ac:spMkLst>
        </pc:spChg>
      </pc:sldChg>
      <pc:sldChg chg="modSp mod">
        <pc:chgData name="Pennings, E.B. (Elvera)" userId="529da4e2-6fb7-4ac5-8ada-2cef259ed167" providerId="ADAL" clId="{CBCF448F-CD66-4BDE-87DA-F55D5F09714F}" dt="2024-09-11T13:57:34.321" v="1396" actId="20577"/>
        <pc:sldMkLst>
          <pc:docMk/>
          <pc:sldMk cId="3982492056" sldId="308"/>
        </pc:sldMkLst>
        <pc:spChg chg="mod">
          <ac:chgData name="Pennings, E.B. (Elvera)" userId="529da4e2-6fb7-4ac5-8ada-2cef259ed167" providerId="ADAL" clId="{CBCF448F-CD66-4BDE-87DA-F55D5F09714F}" dt="2024-09-11T13:57:34.321" v="1396" actId="20577"/>
          <ac:spMkLst>
            <pc:docMk/>
            <pc:sldMk cId="3982492056" sldId="308"/>
            <ac:spMk id="2" creationId="{00000000-0000-0000-0000-000000000000}"/>
          </ac:spMkLst>
        </pc:spChg>
        <pc:spChg chg="mod">
          <ac:chgData name="Pennings, E.B. (Elvera)" userId="529da4e2-6fb7-4ac5-8ada-2cef259ed167" providerId="ADAL" clId="{CBCF448F-CD66-4BDE-87DA-F55D5F09714F}" dt="2024-09-11T13:56:00.217" v="1259" actId="120"/>
          <ac:spMkLst>
            <pc:docMk/>
            <pc:sldMk cId="3982492056" sldId="308"/>
            <ac:spMk id="3" creationId="{00000000-0000-0000-0000-000000000000}"/>
          </ac:spMkLst>
        </pc:spChg>
      </pc:sldChg>
      <pc:sldChg chg="modSp mod">
        <pc:chgData name="Pennings, E.B. (Elvera)" userId="529da4e2-6fb7-4ac5-8ada-2cef259ed167" providerId="ADAL" clId="{CBCF448F-CD66-4BDE-87DA-F55D5F09714F}" dt="2024-09-11T13:15:26.496" v="718" actId="20577"/>
        <pc:sldMkLst>
          <pc:docMk/>
          <pc:sldMk cId="1404985471" sldId="313"/>
        </pc:sldMkLst>
        <pc:spChg chg="mod">
          <ac:chgData name="Pennings, E.B. (Elvera)" userId="529da4e2-6fb7-4ac5-8ada-2cef259ed167" providerId="ADAL" clId="{CBCF448F-CD66-4BDE-87DA-F55D5F09714F}" dt="2024-09-11T13:15:26.496" v="718" actId="20577"/>
          <ac:spMkLst>
            <pc:docMk/>
            <pc:sldMk cId="1404985471" sldId="313"/>
            <ac:spMk id="2" creationId="{00000000-0000-0000-0000-000000000000}"/>
          </ac:spMkLst>
        </pc:spChg>
        <pc:spChg chg="mod">
          <ac:chgData name="Pennings, E.B. (Elvera)" userId="529da4e2-6fb7-4ac5-8ada-2cef259ed167" providerId="ADAL" clId="{CBCF448F-CD66-4BDE-87DA-F55D5F09714F}" dt="2024-09-11T13:12:44.644" v="556" actId="120"/>
          <ac:spMkLst>
            <pc:docMk/>
            <pc:sldMk cId="1404985471" sldId="313"/>
            <ac:spMk id="3" creationId="{00000000-0000-0000-0000-000000000000}"/>
          </ac:spMkLst>
        </pc:spChg>
      </pc:sldChg>
      <pc:sldChg chg="del">
        <pc:chgData name="Pennings, E.B. (Elvera)" userId="529da4e2-6fb7-4ac5-8ada-2cef259ed167" providerId="ADAL" clId="{CBCF448F-CD66-4BDE-87DA-F55D5F09714F}" dt="2024-09-11T10:10:59.216" v="0" actId="2696"/>
        <pc:sldMkLst>
          <pc:docMk/>
          <pc:sldMk cId="3911938096" sldId="333"/>
        </pc:sldMkLst>
      </pc:sldChg>
    </pc:docChg>
  </pc:docChgLst>
  <pc:docChgLst>
    <pc:chgData name="Pennings, E.B. (Elvera)" userId="S::e.pennings@hethooghuis.nl::529da4e2-6fb7-4ac5-8ada-2cef259ed167" providerId="AD" clId="Web-{5A53B9F6-84E8-8D02-0D01-DABDE4CE6BFF}"/>
    <pc:docChg chg="modSld">
      <pc:chgData name="Pennings, E.B. (Elvera)" userId="S::e.pennings@hethooghuis.nl::529da4e2-6fb7-4ac5-8ada-2cef259ed167" providerId="AD" clId="Web-{5A53B9F6-84E8-8D02-0D01-DABDE4CE6BFF}" dt="2023-09-19T11:57:24.533" v="4"/>
      <pc:docMkLst>
        <pc:docMk/>
      </pc:docMkLst>
      <pc:sldChg chg="delSp modSp">
        <pc:chgData name="Pennings, E.B. (Elvera)" userId="S::e.pennings@hethooghuis.nl::529da4e2-6fb7-4ac5-8ada-2cef259ed167" providerId="AD" clId="Web-{5A53B9F6-84E8-8D02-0D01-DABDE4CE6BFF}" dt="2023-09-19T11:57:24.533" v="4"/>
        <pc:sldMkLst>
          <pc:docMk/>
          <pc:sldMk cId="69177654" sldId="256"/>
        </pc:sldMkLst>
        <pc:spChg chg="mod">
          <ac:chgData name="Pennings, E.B. (Elvera)" userId="S::e.pennings@hethooghuis.nl::529da4e2-6fb7-4ac5-8ada-2cef259ed167" providerId="AD" clId="Web-{5A53B9F6-84E8-8D02-0D01-DABDE4CE6BFF}" dt="2023-09-19T11:57:15.205" v="3" actId="20577"/>
          <ac:spMkLst>
            <pc:docMk/>
            <pc:sldMk cId="69177654" sldId="256"/>
            <ac:spMk id="7" creationId="{00000000-0000-0000-0000-000000000000}"/>
          </ac:spMkLst>
        </pc:spChg>
        <pc:picChg chg="del">
          <ac:chgData name="Pennings, E.B. (Elvera)" userId="S::e.pennings@hethooghuis.nl::529da4e2-6fb7-4ac5-8ada-2cef259ed167" providerId="AD" clId="Web-{5A53B9F6-84E8-8D02-0D01-DABDE4CE6BFF}" dt="2023-09-19T11:57:24.533" v="4"/>
          <ac:picMkLst>
            <pc:docMk/>
            <pc:sldMk cId="69177654" sldId="256"/>
            <ac:picMk id="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44A50F29-5893-4F83-9426-88CD1F31DE8D}" type="datetimeFigureOut">
              <a:rPr lang="nl-NL" smtClean="0"/>
              <a:t>11-9-2024</a:t>
            </a:fld>
            <a:endParaRPr lang="nl-NL"/>
          </a:p>
        </p:txBody>
      </p:sp>
      <p:sp>
        <p:nvSpPr>
          <p:cNvPr id="4" name="Tijdelijke aanduiding voor voettekst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9E201DEE-4AEF-48C4-9A21-EA25B5C74395}" type="slidenum">
              <a:rPr lang="nl-NL" smtClean="0"/>
              <a:t>‹nr.›</a:t>
            </a:fld>
            <a:endParaRPr lang="nl-NL"/>
          </a:p>
        </p:txBody>
      </p:sp>
    </p:spTree>
    <p:extLst>
      <p:ext uri="{BB962C8B-B14F-4D97-AF65-F5344CB8AC3E}">
        <p14:creationId xmlns:p14="http://schemas.microsoft.com/office/powerpoint/2010/main" val="654070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1C050B9F-633B-41FA-9101-ECF38813A196}" type="datetimeFigureOut">
              <a:rPr lang="nl-NL" smtClean="0"/>
              <a:t>11-9-2024</a:t>
            </a:fld>
            <a:endParaRPr lang="nl-NL"/>
          </a:p>
        </p:txBody>
      </p:sp>
      <p:sp>
        <p:nvSpPr>
          <p:cNvPr id="4" name="Tijdelijke aanduiding voor dia-afbeelding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D7980506-7EE9-41D0-9B28-BF0E2C2C85F2}" type="slidenum">
              <a:rPr lang="nl-NL" smtClean="0"/>
              <a:t>‹nr.›</a:t>
            </a:fld>
            <a:endParaRPr lang="nl-NL"/>
          </a:p>
        </p:txBody>
      </p:sp>
    </p:spTree>
    <p:extLst>
      <p:ext uri="{BB962C8B-B14F-4D97-AF65-F5344CB8AC3E}">
        <p14:creationId xmlns:p14="http://schemas.microsoft.com/office/powerpoint/2010/main" val="51901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Vwo</a:t>
            </a:r>
            <a:endParaRPr lang="nl-NL"/>
          </a:p>
          <a:p>
            <a:r>
              <a:rPr lang="nl-NL"/>
              <a:t>Voor vwo moet gemiddeld voor de grote vakken in het gemeenschappelijk deel, het profieldeel en het hoogste cijfer uit het vrije deel minimaal 8,0 zijn behaald. Bij 7,99 gemiddeld is er geen sprake van cum laude. Bovendien mag geen eindcijfer lager zijn dan een 7. Voor deze bepaling worden eventuele extra vakken buiten beschouwing gelaten. Een 6 voor een extra vak vormt geen probleem voor cum laude. Het combinatiecijfer mag niet lager zijn dan 7, maar hier geldt dat het cijfer voor de samenstellende onderdelen wel lager mag zijn dan 7. Een 9 voor maatschappijleer, een 5 voor ANW en een 7 voor het profielwerkstuk levert gemiddeld een 7 op. Door de 5 voor ANW wordt de cum laude-vermelding niet getorpedeerd.</a:t>
            </a:r>
          </a:p>
          <a:p>
            <a:r>
              <a:rPr lang="nl-NL"/>
              <a:t>Het cijfer voor de rekentoets telt niet mee voor het judicium cum laude, ook niet als het cijfer positief begunstigend zou zijn voor het behalen hiervan. In het schooljaar 2017-2018 konden leerlingen in dat geval het cijfer voor de rekentoets nog wel laten betrekken bij de bepaling van het judicium cum laude. Deze mogelijkheid gold alleen in het schooljaar 2017-2018 en geldt niet meer vanaf 2018-2019.</a:t>
            </a:r>
          </a:p>
          <a:p>
            <a:endParaRPr lang="nl-NL"/>
          </a:p>
        </p:txBody>
      </p:sp>
      <p:sp>
        <p:nvSpPr>
          <p:cNvPr id="4" name="Tijdelijke aanduiding voor dianummer 3"/>
          <p:cNvSpPr>
            <a:spLocks noGrp="1"/>
          </p:cNvSpPr>
          <p:nvPr>
            <p:ph type="sldNum" sz="quarter" idx="10"/>
          </p:nvPr>
        </p:nvSpPr>
        <p:spPr/>
        <p:txBody>
          <a:bodyPr/>
          <a:lstStyle/>
          <a:p>
            <a:fld id="{D7980506-7EE9-41D0-9B28-BF0E2C2C85F2}" type="slidenum">
              <a:rPr lang="nl-NL" smtClean="0"/>
              <a:t>16</a:t>
            </a:fld>
            <a:endParaRPr lang="nl-NL"/>
          </a:p>
        </p:txBody>
      </p:sp>
    </p:spTree>
    <p:extLst>
      <p:ext uri="{BB962C8B-B14F-4D97-AF65-F5344CB8AC3E}">
        <p14:creationId xmlns:p14="http://schemas.microsoft.com/office/powerpoint/2010/main" val="3994097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4158AC22-8DE1-4BEB-A8D5-FC60E390B2AA}"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B2172ED8-E222-442F-BC22-E136962A146C}" type="slidenum">
              <a:rPr lang="nl-NL" smtClean="0"/>
              <a:t>‹nr.›</a:t>
            </a:fld>
            <a:endParaRPr lang="nl-NL"/>
          </a:p>
        </p:txBody>
      </p:sp>
    </p:spTree>
    <p:extLst>
      <p:ext uri="{BB962C8B-B14F-4D97-AF65-F5344CB8AC3E}">
        <p14:creationId xmlns:p14="http://schemas.microsoft.com/office/powerpoint/2010/main" val="135385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a:t>Klik om de stijl te bewerken</a:t>
            </a:r>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337577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231418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met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2481943"/>
            <a:ext cx="9756000" cy="3674620"/>
          </a:xfrm>
        </p:spPr>
        <p:txBody>
          <a:bodyPr/>
          <a:lstStyle>
            <a:lvl1pPr>
              <a:defRPr sz="4000"/>
            </a:lvl1pPr>
            <a:lvl2pPr>
              <a:defRPr sz="3200"/>
            </a:lvl2pPr>
            <a:lvl3pPr>
              <a:defRPr sz="2400"/>
            </a:lvl3pPr>
            <a:lvl4pPr>
              <a:defRPr sz="2000"/>
            </a:lvl4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2" name="Titel 1">
            <a:extLst>
              <a:ext uri="{FF2B5EF4-FFF2-40B4-BE49-F238E27FC236}">
                <a16:creationId xmlns:a16="http://schemas.microsoft.com/office/drawing/2014/main" id="{6B86A077-1C82-486A-8B7B-BC9CEBE9EF48}"/>
              </a:ext>
            </a:extLst>
          </p:cNvPr>
          <p:cNvSpPr>
            <a:spLocks noGrp="1"/>
          </p:cNvSpPr>
          <p:nvPr>
            <p:ph type="title"/>
          </p:nvPr>
        </p:nvSpPr>
        <p:spPr>
          <a:xfrm>
            <a:off x="1224000" y="1665330"/>
            <a:ext cx="9753526" cy="749849"/>
          </a:xfrm>
          <a:prstGeom prst="rect">
            <a:avLst/>
          </a:prstGeom>
        </p:spPr>
        <p:txBody>
          <a:bodyPr anchor="b" anchorCtr="0"/>
          <a:lstStyle>
            <a:lvl1pPr>
              <a:defRPr sz="5000"/>
            </a:lvl1pPr>
          </a:lstStyle>
          <a:p>
            <a:r>
              <a:rPr lang="nl-NL"/>
              <a:t>Klik om de stijl te bewerken</a:t>
            </a:r>
          </a:p>
        </p:txBody>
      </p:sp>
    </p:spTree>
    <p:extLst>
      <p:ext uri="{BB962C8B-B14F-4D97-AF65-F5344CB8AC3E}">
        <p14:creationId xmlns:p14="http://schemas.microsoft.com/office/powerpoint/2010/main" val="277003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met tekst of objec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2481943"/>
            <a:ext cx="9756000" cy="3674620"/>
          </a:xfrm>
        </p:spPr>
        <p:txBody>
          <a:bodyPr/>
          <a:lstStyle>
            <a:lvl1pPr>
              <a:defRPr sz="4000">
                <a:solidFill>
                  <a:schemeClr val="bg1"/>
                </a:solidFill>
              </a:defRPr>
            </a:lvl1pPr>
            <a:lvl2pPr>
              <a:defRPr sz="32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2" name="Titel 1">
            <a:extLst>
              <a:ext uri="{FF2B5EF4-FFF2-40B4-BE49-F238E27FC236}">
                <a16:creationId xmlns:a16="http://schemas.microsoft.com/office/drawing/2014/main" id="{6B86A077-1C82-486A-8B7B-BC9CEBE9EF48}"/>
              </a:ext>
            </a:extLst>
          </p:cNvPr>
          <p:cNvSpPr>
            <a:spLocks noGrp="1"/>
          </p:cNvSpPr>
          <p:nvPr>
            <p:ph type="title"/>
          </p:nvPr>
        </p:nvSpPr>
        <p:spPr>
          <a:xfrm>
            <a:off x="1224000" y="1665330"/>
            <a:ext cx="9753526" cy="749849"/>
          </a:xfrm>
          <a:prstGeom prst="rect">
            <a:avLst/>
          </a:prstGeom>
        </p:spPr>
        <p:txBody>
          <a:bodyPr anchor="b" anchorCtr="0"/>
          <a:lstStyle>
            <a:lvl1pPr>
              <a:defRPr sz="5000">
                <a:solidFill>
                  <a:schemeClr val="bg1"/>
                </a:solidFill>
              </a:defRPr>
            </a:lvl1pPr>
          </a:lstStyle>
          <a:p>
            <a:r>
              <a:rPr lang="nl-NL"/>
              <a:t>Klik om de stijl te bewerken</a:t>
            </a:r>
          </a:p>
        </p:txBody>
      </p:sp>
    </p:spTree>
    <p:extLst>
      <p:ext uri="{BB962C8B-B14F-4D97-AF65-F5344CB8AC3E}">
        <p14:creationId xmlns:p14="http://schemas.microsoft.com/office/powerpoint/2010/main" val="3975390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37521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11-9-2024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8" name="Afbeelding 7">
            <a:extLst>
              <a:ext uri="{FF2B5EF4-FFF2-40B4-BE49-F238E27FC236}">
                <a16:creationId xmlns:a16="http://schemas.microsoft.com/office/drawing/2014/main" id="{3B217780-C231-4CB8-9349-9172B6A8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6931" y="184620"/>
            <a:ext cx="6299996" cy="6488760"/>
          </a:xfrm>
          <a:prstGeom prst="rect">
            <a:avLst/>
          </a:prstGeom>
        </p:spPr>
      </p:pic>
    </p:spTree>
    <p:extLst>
      <p:ext uri="{BB962C8B-B14F-4D97-AF65-F5344CB8AC3E}">
        <p14:creationId xmlns:p14="http://schemas.microsoft.com/office/powerpoint/2010/main" val="2933226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11-9-2024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FF7A081F-021E-4F23-9A05-9B33D0F16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814" y="182342"/>
            <a:ext cx="6299996" cy="6488760"/>
          </a:xfrm>
          <a:prstGeom prst="rect">
            <a:avLst/>
          </a:prstGeom>
        </p:spPr>
      </p:pic>
    </p:spTree>
    <p:extLst>
      <p:ext uri="{BB962C8B-B14F-4D97-AF65-F5344CB8AC3E}">
        <p14:creationId xmlns:p14="http://schemas.microsoft.com/office/powerpoint/2010/main" val="1816368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11-9-2024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E09D287B-29CC-41FA-9DC8-88C76450A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501" y="177288"/>
            <a:ext cx="6299996" cy="6488760"/>
          </a:xfrm>
          <a:prstGeom prst="rect">
            <a:avLst/>
          </a:prstGeom>
        </p:spPr>
      </p:pic>
    </p:spTree>
    <p:extLst>
      <p:ext uri="{BB962C8B-B14F-4D97-AF65-F5344CB8AC3E}">
        <p14:creationId xmlns:p14="http://schemas.microsoft.com/office/powerpoint/2010/main" val="269525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met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2481943"/>
            <a:ext cx="9756000" cy="3674620"/>
          </a:xfrm>
        </p:spPr>
        <p:txBody>
          <a:bodyPr/>
          <a:lstStyle>
            <a:lvl1pPr>
              <a:defRPr sz="4000"/>
            </a:lvl1pPr>
            <a:lvl2pPr>
              <a:defRPr sz="3200"/>
            </a:lvl2pPr>
            <a:lvl3pPr>
              <a:defRPr sz="2400"/>
            </a:lvl3pPr>
            <a:lvl4pPr>
              <a:defRPr sz="2000"/>
            </a:lvl4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4158AC22-8DE1-4BEB-A8D5-FC60E390B2AA}"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B2172ED8-E222-442F-BC22-E136962A146C}" type="slidenum">
              <a:rPr lang="nl-NL" smtClean="0"/>
              <a:t>‹nr.›</a:t>
            </a:fld>
            <a:endParaRPr lang="nl-NL"/>
          </a:p>
        </p:txBody>
      </p:sp>
      <p:sp>
        <p:nvSpPr>
          <p:cNvPr id="2" name="Titel 1">
            <a:extLst>
              <a:ext uri="{FF2B5EF4-FFF2-40B4-BE49-F238E27FC236}">
                <a16:creationId xmlns:a16="http://schemas.microsoft.com/office/drawing/2014/main" id="{6B86A077-1C82-486A-8B7B-BC9CEBE9EF48}"/>
              </a:ext>
            </a:extLst>
          </p:cNvPr>
          <p:cNvSpPr>
            <a:spLocks noGrp="1"/>
          </p:cNvSpPr>
          <p:nvPr>
            <p:ph type="title"/>
          </p:nvPr>
        </p:nvSpPr>
        <p:spPr>
          <a:xfrm>
            <a:off x="1224000" y="1665330"/>
            <a:ext cx="9753526" cy="749849"/>
          </a:xfrm>
          <a:prstGeom prst="rect">
            <a:avLst/>
          </a:prstGeom>
        </p:spPr>
        <p:txBody>
          <a:bodyPr anchor="b" anchorCtr="0"/>
          <a:lstStyle>
            <a:lvl1pPr>
              <a:defRPr sz="5000">
                <a:solidFill>
                  <a:schemeClr val="bg1"/>
                </a:solidFill>
              </a:defRPr>
            </a:lvl1pPr>
          </a:lstStyle>
          <a:p>
            <a:r>
              <a:rPr lang="nl-NL"/>
              <a:t>Klik om de stijl te bewerken</a:t>
            </a:r>
          </a:p>
        </p:txBody>
      </p:sp>
    </p:spTree>
    <p:extLst>
      <p:ext uri="{BB962C8B-B14F-4D97-AF65-F5344CB8AC3E}">
        <p14:creationId xmlns:p14="http://schemas.microsoft.com/office/powerpoint/2010/main" val="80978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4158AC22-8DE1-4BEB-A8D5-FC60E390B2AA}"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B2172ED8-E222-442F-BC22-E136962A146C}" type="slidenum">
              <a:rPr lang="nl-NL" smtClean="0"/>
              <a:t>‹nr.›</a:t>
            </a:fld>
            <a:endParaRPr lang="nl-NL"/>
          </a:p>
        </p:txBody>
      </p:sp>
    </p:spTree>
    <p:extLst>
      <p:ext uri="{BB962C8B-B14F-4D97-AF65-F5344CB8AC3E}">
        <p14:creationId xmlns:p14="http://schemas.microsoft.com/office/powerpoint/2010/main" val="36360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4158AC22-8DE1-4BEB-A8D5-FC60E390B2AA}"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B2172ED8-E222-442F-BC22-E136962A146C}"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2872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4158AC22-8DE1-4BEB-A8D5-FC60E390B2AA}" type="datetimeFigureOut">
              <a:rPr lang="nl-NL" smtClean="0"/>
              <a:t>11-9-2024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B2172ED8-E222-442F-BC22-E136962A146C}" type="slidenum">
              <a:rPr lang="nl-NL" smtClean="0"/>
              <a:t>‹nr.›</a:t>
            </a:fld>
            <a:endParaRPr lang="nl-NL"/>
          </a:p>
        </p:txBody>
      </p:sp>
    </p:spTree>
    <p:extLst>
      <p:ext uri="{BB962C8B-B14F-4D97-AF65-F5344CB8AC3E}">
        <p14:creationId xmlns:p14="http://schemas.microsoft.com/office/powerpoint/2010/main" val="378538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4158AC22-8DE1-4BEB-A8D5-FC60E390B2AA}" type="datetimeFigureOut">
              <a:rPr lang="nl-NL" smtClean="0"/>
              <a:t>11-9-2024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B2172ED8-E222-442F-BC22-E136962A146C}" type="slidenum">
              <a:rPr lang="nl-NL" smtClean="0"/>
              <a:t>‹nr.›</a:t>
            </a:fld>
            <a:endParaRPr lang="nl-NL"/>
          </a:p>
        </p:txBody>
      </p:sp>
      <p:pic>
        <p:nvPicPr>
          <p:cNvPr id="12" name="Afbeelding 11">
            <a:extLst>
              <a:ext uri="{FF2B5EF4-FFF2-40B4-BE49-F238E27FC236}">
                <a16:creationId xmlns:a16="http://schemas.microsoft.com/office/drawing/2014/main" id="{153BE0D3-908A-42A7-BEC3-E91FE6167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6929" y="184620"/>
            <a:ext cx="6300000" cy="6488760"/>
          </a:xfrm>
          <a:prstGeom prst="rect">
            <a:avLst/>
          </a:prstGeom>
        </p:spPr>
      </p:pic>
    </p:spTree>
    <p:extLst>
      <p:ext uri="{BB962C8B-B14F-4D97-AF65-F5344CB8AC3E}">
        <p14:creationId xmlns:p14="http://schemas.microsoft.com/office/powerpoint/2010/main" val="179312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4158AC22-8DE1-4BEB-A8D5-FC60E390B2AA}" type="datetimeFigureOut">
              <a:rPr lang="nl-NL" smtClean="0"/>
              <a:t>11-9-2024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B2172ED8-E222-442F-BC22-E136962A146C}" type="slidenum">
              <a:rPr lang="nl-NL" smtClean="0"/>
              <a:t>‹nr.›</a:t>
            </a:fld>
            <a:endParaRPr lang="nl-NL"/>
          </a:p>
        </p:txBody>
      </p:sp>
      <p:pic>
        <p:nvPicPr>
          <p:cNvPr id="13" name="Afbeelding 12">
            <a:extLst>
              <a:ext uri="{FF2B5EF4-FFF2-40B4-BE49-F238E27FC236}">
                <a16:creationId xmlns:a16="http://schemas.microsoft.com/office/drawing/2014/main" id="{650DFDBA-992A-412B-830A-27D404D67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812" y="182342"/>
            <a:ext cx="6300000" cy="6488760"/>
          </a:xfrm>
          <a:prstGeom prst="rect">
            <a:avLst/>
          </a:prstGeom>
        </p:spPr>
      </p:pic>
    </p:spTree>
    <p:extLst>
      <p:ext uri="{BB962C8B-B14F-4D97-AF65-F5344CB8AC3E}">
        <p14:creationId xmlns:p14="http://schemas.microsoft.com/office/powerpoint/2010/main" val="415453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4158AC22-8DE1-4BEB-A8D5-FC60E390B2AA}" type="datetimeFigureOut">
              <a:rPr lang="nl-NL" smtClean="0"/>
              <a:t>11-9-2024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B2172ED8-E222-442F-BC22-E136962A146C}" type="slidenum">
              <a:rPr lang="nl-NL" smtClean="0"/>
              <a:t>‹nr.›</a:t>
            </a:fld>
            <a:endParaRPr lang="nl-NL"/>
          </a:p>
        </p:txBody>
      </p:sp>
      <p:pic>
        <p:nvPicPr>
          <p:cNvPr id="13" name="Afbeelding 12">
            <a:extLst>
              <a:ext uri="{FF2B5EF4-FFF2-40B4-BE49-F238E27FC236}">
                <a16:creationId xmlns:a16="http://schemas.microsoft.com/office/drawing/2014/main" id="{853D67C8-F1C9-420E-AD54-55705456C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499" y="177288"/>
            <a:ext cx="6300000" cy="6488760"/>
          </a:xfrm>
          <a:prstGeom prst="rect">
            <a:avLst/>
          </a:prstGeom>
        </p:spPr>
      </p:pic>
    </p:spTree>
    <p:extLst>
      <p:ext uri="{BB962C8B-B14F-4D97-AF65-F5344CB8AC3E}">
        <p14:creationId xmlns:p14="http://schemas.microsoft.com/office/powerpoint/2010/main" val="192575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4158AC22-8DE1-4BEB-A8D5-FC60E390B2AA}" type="datetimeFigureOut">
              <a:rPr lang="nl-NL" smtClean="0"/>
              <a:t>11-9-2024</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B2172ED8-E222-442F-BC22-E136962A146C}" type="slidenum">
              <a:rPr lang="nl-NL" smtClean="0"/>
              <a:t>‹nr.›</a:t>
            </a:fld>
            <a:endParaRPr lang="nl-NL"/>
          </a:p>
        </p:txBody>
      </p:sp>
    </p:spTree>
    <p:extLst>
      <p:ext uri="{BB962C8B-B14F-4D97-AF65-F5344CB8AC3E}">
        <p14:creationId xmlns:p14="http://schemas.microsoft.com/office/powerpoint/2010/main" val="51599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1.emf"/><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8AC22-8DE1-4BEB-A8D5-FC60E390B2AA}"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72ED8-E222-442F-BC22-E136962A146C}" type="slidenum">
              <a:rPr lang="nl-NL" smtClean="0"/>
              <a:t>‹nr.›</a:t>
            </a:fld>
            <a:endParaRPr lang="nl-NL"/>
          </a:p>
        </p:txBody>
      </p:sp>
    </p:spTree>
    <p:extLst>
      <p:ext uri="{BB962C8B-B14F-4D97-AF65-F5344CB8AC3E}">
        <p14:creationId xmlns:p14="http://schemas.microsoft.com/office/powerpoint/2010/main" val="1045724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11-9-2024</a:t>
            </a:fld>
            <a:endParaRPr lang="nl-NL"/>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a:p>
        </p:txBody>
      </p:sp>
    </p:spTree>
    <p:extLst>
      <p:ext uri="{BB962C8B-B14F-4D97-AF65-F5344CB8AC3E}">
        <p14:creationId xmlns:p14="http://schemas.microsoft.com/office/powerpoint/2010/main" val="36708116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ommunicatie.hethooghuis.nl/tbl/wp-content/uploads/sites/2/2019/05/PTA-6-VWO-cohort-2022-2025.pdf"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marieke.hendriks@hethooghuis.nl" TargetMode="External"/><Relationship Id="rId2" Type="http://schemas.openxmlformats.org/officeDocument/2006/relationships/hyperlink" Target="about:blan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communicatie.hethooghuis.nl/tbl/wp-content/uploads/sites/2/2019/05/Examenreglement-2024-2025-Het-Hooghuis-TBL.pdf" TargetMode="External"/><Relationship Id="rId2" Type="http://schemas.openxmlformats.org/officeDocument/2006/relationships/hyperlink" Target="https://communicatie.hethooghuis.nl/tbl/2019/05/15/examenzaken-bovenbouw/" TargetMode="External"/><Relationship Id="rId1" Type="http://schemas.openxmlformats.org/officeDocument/2006/relationships/slideLayout" Target="../slideLayouts/slideLayout12.xml"/><Relationship Id="rId4" Type="http://schemas.openxmlformats.org/officeDocument/2006/relationships/hyperlink" Target="https://communicatie.hethooghuis.nl/tbl/wp-content/uploads/sites/2/2019/05/PTA-6-VWO-cohort-2022-2025.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2056474" y="1097280"/>
            <a:ext cx="7910485" cy="1971215"/>
          </a:xfrm>
        </p:spPr>
        <p:txBody>
          <a:bodyPr/>
          <a:lstStyle/>
          <a:p>
            <a:pPr algn="ctr"/>
            <a:r>
              <a:rPr lang="nl-NL" sz="7200" b="1" dirty="0">
                <a:latin typeface="Calibri" panose="020F0502020204030204" pitchFamily="34" charset="0"/>
                <a:cs typeface="Calibri" panose="020F0502020204030204" pitchFamily="34" charset="0"/>
              </a:rPr>
              <a:t>EXAMEN 6 VWO</a:t>
            </a:r>
          </a:p>
        </p:txBody>
      </p:sp>
      <p:sp>
        <p:nvSpPr>
          <p:cNvPr id="7" name="Ondertitel 6"/>
          <p:cNvSpPr>
            <a:spLocks noGrp="1"/>
          </p:cNvSpPr>
          <p:nvPr>
            <p:ph type="subTitle" idx="1"/>
          </p:nvPr>
        </p:nvSpPr>
        <p:spPr>
          <a:xfrm>
            <a:off x="1133716" y="3168926"/>
            <a:ext cx="9756000" cy="710743"/>
          </a:xfrm>
        </p:spPr>
        <p:txBody>
          <a:bodyPr vert="horz" lIns="91440" tIns="45720" rIns="91440" bIns="45720" rtlCol="0" anchor="t">
            <a:normAutofit/>
          </a:bodyPr>
          <a:lstStyle/>
          <a:p>
            <a:pPr algn="ctr"/>
            <a:r>
              <a:rPr lang="nl-NL" b="1" dirty="0">
                <a:latin typeface="Calibri"/>
                <a:cs typeface="Calibri"/>
              </a:rPr>
              <a:t>SCHOOLJAAR 2024-2025</a:t>
            </a:r>
            <a:endParaRPr lang="nl-NL" b="1" dirty="0">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90DC7597-5296-53B4-ED4D-56CD7320E738}"/>
              </a:ext>
            </a:extLst>
          </p:cNvPr>
          <p:cNvPicPr>
            <a:picLocks noChangeAspect="1"/>
          </p:cNvPicPr>
          <p:nvPr/>
        </p:nvPicPr>
        <p:blipFill>
          <a:blip r:embed="rId2"/>
          <a:stretch>
            <a:fillRect/>
          </a:stretch>
        </p:blipFill>
        <p:spPr>
          <a:xfrm>
            <a:off x="3554361" y="3749392"/>
            <a:ext cx="5083278" cy="2920237"/>
          </a:xfrm>
          <a:prstGeom prst="rect">
            <a:avLst/>
          </a:prstGeom>
        </p:spPr>
      </p:pic>
    </p:spTree>
    <p:extLst>
      <p:ext uri="{BB962C8B-B14F-4D97-AF65-F5344CB8AC3E}">
        <p14:creationId xmlns:p14="http://schemas.microsoft.com/office/powerpoint/2010/main" val="6917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spcBef>
                <a:spcPct val="50000"/>
              </a:spcBef>
              <a:buClr>
                <a:schemeClr val="tx1"/>
              </a:buClr>
              <a:buFont typeface="Wingdings" panose="05000000000000000000" pitchFamily="2" charset="2"/>
              <a:buChar char="§"/>
            </a:pPr>
            <a:endParaRPr lang="nl-NL" sz="2900" dirty="0">
              <a:hlinkClick r:id="rId2"/>
            </a:endParaRPr>
          </a:p>
          <a:p>
            <a:pPr>
              <a:spcBef>
                <a:spcPct val="50000"/>
              </a:spcBef>
              <a:buClr>
                <a:schemeClr val="tx1"/>
              </a:buClr>
              <a:buFont typeface="Wingdings" panose="05000000000000000000" pitchFamily="2" charset="2"/>
              <a:buChar char="§"/>
            </a:pPr>
            <a:r>
              <a:rPr lang="nl-NL" sz="2900" dirty="0">
                <a:hlinkClick r:id="rId2"/>
              </a:rPr>
              <a:t>PTA-6V biologie</a:t>
            </a:r>
            <a:endParaRPr lang="en-US" sz="2900" dirty="0">
              <a:latin typeface="Calibri" panose="020F0502020204030204" pitchFamily="34" charset="0"/>
              <a:cs typeface="Calibri" panose="020F0502020204030204" pitchFamily="34" charset="0"/>
              <a:hlinkClick r:id="rId2"/>
            </a:endParaRPr>
          </a:p>
          <a:p>
            <a:pPr>
              <a:spcBef>
                <a:spcPct val="50000"/>
              </a:spcBef>
              <a:buClr>
                <a:schemeClr val="tx1"/>
              </a:buClr>
              <a:buFont typeface="Wingdings" panose="05000000000000000000" pitchFamily="2" charset="2"/>
              <a:buChar char="§"/>
            </a:pPr>
            <a:endParaRPr lang="en-US" sz="2900" dirty="0">
              <a:latin typeface="Calibri" panose="020F0502020204030204" pitchFamily="34" charset="0"/>
              <a:cs typeface="Calibri" panose="020F0502020204030204" pitchFamily="34" charset="0"/>
              <a:hlinkClick r:id="rId2"/>
            </a:endParaRPr>
          </a:p>
          <a:p>
            <a:pPr>
              <a:spcBef>
                <a:spcPct val="50000"/>
              </a:spcBef>
              <a:buClr>
                <a:schemeClr val="tx1"/>
              </a:buClr>
              <a:buFont typeface="Wingdings" panose="05000000000000000000" pitchFamily="2" charset="2"/>
              <a:buChar char="§"/>
            </a:pPr>
            <a:r>
              <a:rPr lang="nl-NL" sz="2800" dirty="0">
                <a:hlinkClick r:id="rId2"/>
              </a:rPr>
              <a:t>PTA-6V Latijnse taal en cultuur</a:t>
            </a:r>
            <a:endParaRPr lang="nl-NL" altLang="nl-NL" sz="2800" dirty="0">
              <a:latin typeface="Calibri" panose="020F0502020204030204" pitchFamily="34" charset="0"/>
              <a:cs typeface="Calibri" panose="020F0502020204030204" pitchFamily="34" charset="0"/>
            </a:endParaRPr>
          </a:p>
          <a:p>
            <a:endParaRPr lang="nl-NL" sz="2900"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PTA </a:t>
            </a:r>
            <a:r>
              <a:rPr lang="nl-NL" sz="3200" b="1" dirty="0">
                <a:solidFill>
                  <a:srgbClr val="EE7D00"/>
                </a:solidFill>
                <a:latin typeface="Calibri" panose="020F0502020204030204" pitchFamily="34" charset="0"/>
                <a:cs typeface="Calibri" panose="020F0502020204030204" pitchFamily="34" charset="0"/>
              </a:rPr>
              <a:t>(programma van toetsing en afsluiting)</a:t>
            </a:r>
          </a:p>
        </p:txBody>
      </p:sp>
      <p:sp>
        <p:nvSpPr>
          <p:cNvPr id="4" name="Text Box 1034"/>
          <p:cNvSpPr txBox="1">
            <a:spLocks noChangeArrowheads="1"/>
          </p:cNvSpPr>
          <p:nvPr/>
        </p:nvSpPr>
        <p:spPr bwMode="auto">
          <a:xfrm>
            <a:off x="7854913" y="3209109"/>
            <a:ext cx="3122613" cy="1415772"/>
          </a:xfrm>
          <a:prstGeom prst="rect">
            <a:avLst/>
          </a:prstGeom>
          <a:solidFill>
            <a:srgbClr val="FFFFFF"/>
          </a:solidFill>
          <a:ln w="76200">
            <a:solidFill>
              <a:srgbClr val="CC171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nl-NL" sz="2000" b="1" err="1">
                <a:solidFill>
                  <a:srgbClr val="EE7D00"/>
                </a:solidFill>
                <a:latin typeface="Calibri" panose="020F0502020204030204" pitchFamily="34" charset="0"/>
                <a:cs typeface="Calibri" panose="020F0502020204030204" pitchFamily="34" charset="0"/>
              </a:rPr>
              <a:t>alle</a:t>
            </a:r>
            <a:r>
              <a:rPr lang="en-US" altLang="nl-NL" sz="2000" b="1">
                <a:solidFill>
                  <a:srgbClr val="EE7D00"/>
                </a:solidFill>
                <a:latin typeface="Calibri" panose="020F0502020204030204" pitchFamily="34" charset="0"/>
                <a:cs typeface="Calibri" panose="020F0502020204030204" pitchFamily="34" charset="0"/>
              </a:rPr>
              <a:t> </a:t>
            </a:r>
            <a:r>
              <a:rPr lang="en-US" altLang="nl-NL" sz="2000" b="1" err="1">
                <a:solidFill>
                  <a:srgbClr val="EE7D00"/>
                </a:solidFill>
                <a:latin typeface="Calibri" panose="020F0502020204030204" pitchFamily="34" charset="0"/>
                <a:cs typeface="Calibri" panose="020F0502020204030204" pitchFamily="34" charset="0"/>
              </a:rPr>
              <a:t>toetsen</a:t>
            </a:r>
            <a:endParaRPr lang="en-US" altLang="nl-NL" sz="2000" b="1">
              <a:solidFill>
                <a:srgbClr val="EE7D00"/>
              </a:solidFill>
              <a:latin typeface="Calibri" panose="020F0502020204030204" pitchFamily="34" charset="0"/>
              <a:cs typeface="Calibri" panose="020F0502020204030204" pitchFamily="34" charset="0"/>
            </a:endParaRPr>
          </a:p>
          <a:p>
            <a:pPr algn="ctr" eaLnBrk="1" hangingPunct="1">
              <a:spcBef>
                <a:spcPct val="50000"/>
              </a:spcBef>
              <a:buFontTx/>
              <a:buNone/>
            </a:pPr>
            <a:r>
              <a:rPr lang="en-US" altLang="nl-NL" sz="2000" b="1">
                <a:solidFill>
                  <a:srgbClr val="EE7D00"/>
                </a:solidFill>
                <a:latin typeface="Calibri" panose="020F0502020204030204" pitchFamily="34" charset="0"/>
                <a:cs typeface="Calibri" panose="020F0502020204030204" pitchFamily="34" charset="0"/>
              </a:rPr>
              <a:t>van </a:t>
            </a:r>
            <a:r>
              <a:rPr lang="en-US" altLang="nl-NL" sz="2000" b="1" err="1">
                <a:solidFill>
                  <a:srgbClr val="EE7D00"/>
                </a:solidFill>
                <a:latin typeface="Calibri" panose="020F0502020204030204" pitchFamily="34" charset="0"/>
                <a:cs typeface="Calibri" panose="020F0502020204030204" pitchFamily="34" charset="0"/>
              </a:rPr>
              <a:t>alle</a:t>
            </a:r>
            <a:r>
              <a:rPr lang="en-US" altLang="nl-NL" sz="2000" b="1">
                <a:solidFill>
                  <a:srgbClr val="EE7D00"/>
                </a:solidFill>
                <a:latin typeface="Calibri" panose="020F0502020204030204" pitchFamily="34" charset="0"/>
                <a:cs typeface="Calibri" panose="020F0502020204030204" pitchFamily="34" charset="0"/>
              </a:rPr>
              <a:t> </a:t>
            </a:r>
            <a:r>
              <a:rPr lang="en-US" altLang="nl-NL" sz="2000" b="1" err="1">
                <a:solidFill>
                  <a:srgbClr val="EE7D00"/>
                </a:solidFill>
                <a:latin typeface="Calibri" panose="020F0502020204030204" pitchFamily="34" charset="0"/>
                <a:cs typeface="Calibri" panose="020F0502020204030204" pitchFamily="34" charset="0"/>
              </a:rPr>
              <a:t>vakken</a:t>
            </a:r>
            <a:r>
              <a:rPr lang="en-US" altLang="nl-NL" sz="2000" b="1">
                <a:solidFill>
                  <a:srgbClr val="EE7D00"/>
                </a:solidFill>
                <a:latin typeface="Calibri" panose="020F0502020204030204" pitchFamily="34" charset="0"/>
                <a:cs typeface="Calibri" panose="020F0502020204030204" pitchFamily="34" charset="0"/>
              </a:rPr>
              <a:t> in:</a:t>
            </a:r>
          </a:p>
          <a:p>
            <a:pPr algn="ctr" eaLnBrk="1" hangingPunct="1">
              <a:spcBef>
                <a:spcPct val="50000"/>
              </a:spcBef>
              <a:buFontTx/>
              <a:buNone/>
            </a:pPr>
            <a:r>
              <a:rPr lang="en-US" altLang="nl-NL" sz="2400" b="1">
                <a:solidFill>
                  <a:srgbClr val="EE7D00"/>
                </a:solidFill>
                <a:latin typeface="Calibri" panose="020F0502020204030204" pitchFamily="34" charset="0"/>
                <a:cs typeface="Calibri" panose="020F0502020204030204" pitchFamily="34" charset="0"/>
              </a:rPr>
              <a:t>TOETSENKALENDER</a:t>
            </a:r>
          </a:p>
        </p:txBody>
      </p:sp>
    </p:spTree>
    <p:extLst>
      <p:ext uri="{BB962C8B-B14F-4D97-AF65-F5344CB8AC3E}">
        <p14:creationId xmlns:p14="http://schemas.microsoft.com/office/powerpoint/2010/main" val="130724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spcBef>
                <a:spcPct val="0"/>
              </a:spcBef>
              <a:buFont typeface="Wingdings" panose="05000000000000000000" pitchFamily="2" charset="2"/>
              <a:buChar char="§"/>
            </a:pPr>
            <a:r>
              <a:rPr lang="nl-NL" altLang="nl-NL" sz="2900" dirty="0">
                <a:latin typeface="Calibri" panose="020F0502020204030204" pitchFamily="34" charset="0"/>
                <a:cs typeface="Calibri" panose="020F0502020204030204" pitchFamily="34" charset="0"/>
              </a:rPr>
              <a:t>23 t/m 26 september 2024</a:t>
            </a:r>
          </a:p>
          <a:p>
            <a:pPr>
              <a:spcBef>
                <a:spcPct val="0"/>
              </a:spcBef>
              <a:buFont typeface="Wingdings" panose="05000000000000000000" pitchFamily="2" charset="2"/>
              <a:buChar char="§"/>
            </a:pPr>
            <a:r>
              <a:rPr lang="nl-NL" altLang="nl-NL" sz="2900" dirty="0">
                <a:latin typeface="Calibri" panose="020F0502020204030204" pitchFamily="34" charset="0"/>
                <a:cs typeface="Calibri" panose="020F0502020204030204" pitchFamily="34" charset="0"/>
              </a:rPr>
              <a:t>7 t/m 13 november 2024</a:t>
            </a:r>
          </a:p>
          <a:p>
            <a:pPr>
              <a:spcBef>
                <a:spcPct val="0"/>
              </a:spcBef>
              <a:buFont typeface="Wingdings" panose="05000000000000000000" pitchFamily="2" charset="2"/>
              <a:buChar char="§"/>
            </a:pPr>
            <a:r>
              <a:rPr lang="en-US" altLang="nl-NL" sz="2900" dirty="0">
                <a:latin typeface="Calibri" panose="020F0502020204030204" pitchFamily="34" charset="0"/>
                <a:cs typeface="Calibri" panose="020F0502020204030204" pitchFamily="34" charset="0"/>
              </a:rPr>
              <a:t>29 </a:t>
            </a:r>
            <a:r>
              <a:rPr lang="en-US" altLang="nl-NL" sz="2900" dirty="0" err="1">
                <a:latin typeface="Calibri" panose="020F0502020204030204" pitchFamily="34" charset="0"/>
                <a:cs typeface="Calibri" panose="020F0502020204030204" pitchFamily="34" charset="0"/>
              </a:rPr>
              <a:t>januari</a:t>
            </a:r>
            <a:r>
              <a:rPr lang="en-US" altLang="nl-NL" sz="2900" dirty="0">
                <a:latin typeface="Calibri" panose="020F0502020204030204" pitchFamily="34" charset="0"/>
                <a:cs typeface="Calibri" panose="020F0502020204030204" pitchFamily="34" charset="0"/>
              </a:rPr>
              <a:t> t/m 4 </a:t>
            </a:r>
            <a:r>
              <a:rPr lang="en-US" altLang="nl-NL" sz="2900" dirty="0" err="1">
                <a:latin typeface="Calibri" panose="020F0502020204030204" pitchFamily="34" charset="0"/>
                <a:cs typeface="Calibri" panose="020F0502020204030204" pitchFamily="34" charset="0"/>
              </a:rPr>
              <a:t>februari</a:t>
            </a:r>
            <a:r>
              <a:rPr lang="en-US" altLang="nl-NL" sz="2900" dirty="0">
                <a:latin typeface="Calibri" panose="020F0502020204030204" pitchFamily="34" charset="0"/>
                <a:cs typeface="Calibri" panose="020F0502020204030204" pitchFamily="34" charset="0"/>
              </a:rPr>
              <a:t> 2025</a:t>
            </a:r>
            <a:endParaRPr lang="nl-NL" altLang="nl-NL" sz="2900" dirty="0">
              <a:latin typeface="Calibri" panose="020F0502020204030204" pitchFamily="34" charset="0"/>
              <a:cs typeface="Calibri" panose="020F0502020204030204" pitchFamily="34" charset="0"/>
            </a:endParaRPr>
          </a:p>
          <a:p>
            <a:pPr>
              <a:spcBef>
                <a:spcPct val="0"/>
              </a:spcBef>
              <a:buFont typeface="Wingdings" panose="05000000000000000000" pitchFamily="2" charset="2"/>
              <a:buChar char="§"/>
            </a:pPr>
            <a:r>
              <a:rPr lang="nl-NL" altLang="nl-NL" sz="2900" dirty="0">
                <a:latin typeface="Calibri" panose="020F0502020204030204" pitchFamily="34" charset="0"/>
                <a:cs typeface="Calibri" panose="020F0502020204030204" pitchFamily="34" charset="0"/>
              </a:rPr>
              <a:t>19 t/m 25 maart 2025</a:t>
            </a:r>
          </a:p>
          <a:p>
            <a:pPr>
              <a:buFont typeface="Wingdings" pitchFamily="2" charset="2"/>
              <a:buChar char="§"/>
            </a:pPr>
            <a:endParaRPr lang="nl-NL" altLang="nl-NL" sz="2900" dirty="0">
              <a:latin typeface="Calibri" panose="020F0502020204030204" pitchFamily="34" charset="0"/>
              <a:cs typeface="Calibri" panose="020F0502020204030204" pitchFamily="34" charset="0"/>
            </a:endParaRPr>
          </a:p>
          <a:p>
            <a:pPr>
              <a:buFont typeface="Wingdings" pitchFamily="2" charset="2"/>
              <a:buChar char="§"/>
            </a:pPr>
            <a:r>
              <a:rPr lang="nl-NL" altLang="nl-NL" sz="2900" dirty="0">
                <a:latin typeface="Calibri" panose="020F0502020204030204" pitchFamily="34" charset="0"/>
                <a:cs typeface="Calibri" panose="020F0502020204030204" pitchFamily="34" charset="0"/>
              </a:rPr>
              <a:t>SE-toetsen tussendoor</a:t>
            </a:r>
          </a:p>
          <a:p>
            <a:pPr>
              <a:buFont typeface="Wingdings" pitchFamily="2" charset="2"/>
              <a:buChar char="§"/>
            </a:pPr>
            <a:r>
              <a:rPr lang="nl-NL" altLang="nl-NL" sz="2900" dirty="0">
                <a:latin typeface="Calibri" panose="020F0502020204030204" pitchFamily="34" charset="0"/>
                <a:cs typeface="Calibri" panose="020F0502020204030204" pitchFamily="34" charset="0"/>
              </a:rPr>
              <a:t>herkansingen: 1 over leerjaar 5 (9 oktober) en 2 over leerjaar 6 (10 januari + 7 april)	</a:t>
            </a:r>
          </a:p>
          <a:p>
            <a:pPr marL="0" indent="0">
              <a:buNone/>
            </a:pPr>
            <a:endParaRPr lang="nl-NL" sz="3200" dirty="0"/>
          </a:p>
          <a:p>
            <a:pPr>
              <a:buFont typeface="Wingdings" pitchFamily="2" charset="2"/>
              <a:buChar char="§"/>
            </a:pPr>
            <a:endParaRPr lang="nl-NL" altLang="nl-NL" sz="2900" dirty="0">
              <a:latin typeface="Calibri" panose="020F0502020204030204" pitchFamily="34" charset="0"/>
              <a:cs typeface="Calibri" panose="020F0502020204030204" pitchFamily="34" charset="0"/>
            </a:endParaRPr>
          </a:p>
          <a:p>
            <a:endParaRPr lang="nl-NL" altLang="nl-NL" sz="2900" dirty="0">
              <a:latin typeface="Calibri" panose="020F0502020204030204" pitchFamily="34" charset="0"/>
              <a:cs typeface="Calibri" panose="020F0502020204030204" pitchFamily="34" charset="0"/>
            </a:endParaRPr>
          </a:p>
          <a:p>
            <a:endParaRPr lang="nl-NL" altLang="nl-NL" sz="2900" dirty="0">
              <a:latin typeface="Calibri" panose="020F0502020204030204" pitchFamily="34" charset="0"/>
              <a:cs typeface="Calibri" panose="020F0502020204030204" pitchFamily="34" charset="0"/>
            </a:endParaRPr>
          </a:p>
          <a:p>
            <a:pPr>
              <a:buNone/>
            </a:pPr>
            <a:endParaRPr lang="nl-NL" altLang="nl-NL" sz="2900" dirty="0">
              <a:latin typeface="Calibri" panose="020F0502020204030204" pitchFamily="34" charset="0"/>
              <a:cs typeface="Calibri" panose="020F0502020204030204" pitchFamily="34" charset="0"/>
            </a:endParaRPr>
          </a:p>
          <a:p>
            <a:endParaRPr lang="nl-NL" sz="2900"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TOETSWEKEN</a:t>
            </a:r>
          </a:p>
        </p:txBody>
      </p:sp>
    </p:spTree>
    <p:extLst>
      <p:ext uri="{BB962C8B-B14F-4D97-AF65-F5344CB8AC3E}">
        <p14:creationId xmlns:p14="http://schemas.microsoft.com/office/powerpoint/2010/main" val="913978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97528" y="972603"/>
            <a:ext cx="9753526" cy="749849"/>
          </a:xfrm>
        </p:spPr>
        <p:txBody>
          <a:bodyPr/>
          <a:lstStyle/>
          <a:p>
            <a:r>
              <a:rPr lang="nl-NL" b="1" dirty="0">
                <a:solidFill>
                  <a:srgbClr val="EE7D00"/>
                </a:solidFill>
                <a:latin typeface="Calibri" panose="020F0502020204030204" pitchFamily="34" charset="0"/>
                <a:cs typeface="Calibri" panose="020F0502020204030204" pitchFamily="34" charset="0"/>
              </a:rPr>
              <a:t>BELANGRIJKE DATA</a:t>
            </a:r>
          </a:p>
        </p:txBody>
      </p:sp>
      <p:sp>
        <p:nvSpPr>
          <p:cNvPr id="7" name="Rechthoek 6"/>
          <p:cNvSpPr/>
          <p:nvPr/>
        </p:nvSpPr>
        <p:spPr>
          <a:xfrm>
            <a:off x="1427017" y="1571784"/>
            <a:ext cx="7633855" cy="4708981"/>
          </a:xfrm>
          <a:prstGeom prst="rect">
            <a:avLst/>
          </a:prstGeom>
        </p:spPr>
        <p:txBody>
          <a:bodyPr wrap="square">
            <a:spAutoFit/>
          </a:bodyPr>
          <a:lstStyle/>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14 januari	PWS-presentatie avond</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10 april 		SE-cijfers definitief </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11 april		laatste lesdag/examenstunt</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14 t/m 18 april	examentraining</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06 mei		dinsdag verplichte examenvoorlichting</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6+7+8 mei	(facultatieve) lessen volgens rooster</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9 mei		start Centraal Examen (vrijdag 9 mei 2025)</a:t>
            </a:r>
          </a:p>
          <a:p>
            <a:pPr lvl="0" eaLnBrk="0" fontAlgn="base" hangingPunct="0">
              <a:spcBef>
                <a:spcPct val="0"/>
              </a:spcBef>
              <a:spcAft>
                <a:spcPct val="0"/>
              </a:spcAft>
            </a:pPr>
            <a:r>
              <a:rPr lang="en-US" altLang="nl-NL" sz="2000" dirty="0">
                <a:solidFill>
                  <a:prstClr val="black"/>
                </a:solidFill>
                <a:latin typeface="Calibri" panose="020F0502020204030204" pitchFamily="34" charset="0"/>
                <a:cs typeface="Calibri" panose="020F0502020204030204" pitchFamily="34" charset="0"/>
              </a:rPr>
              <a:t>26 </a:t>
            </a:r>
            <a:r>
              <a:rPr lang="en-US" altLang="nl-NL" sz="2000" dirty="0" err="1">
                <a:solidFill>
                  <a:prstClr val="black"/>
                </a:solidFill>
                <a:latin typeface="Calibri" panose="020F0502020204030204" pitchFamily="34" charset="0"/>
                <a:cs typeface="Calibri" panose="020F0502020204030204" pitchFamily="34" charset="0"/>
              </a:rPr>
              <a:t>mei</a:t>
            </a:r>
            <a:r>
              <a:rPr lang="nl-NL" altLang="nl-NL" sz="2000" dirty="0">
                <a:solidFill>
                  <a:prstClr val="black"/>
                </a:solidFill>
                <a:latin typeface="Calibri" panose="020F0502020204030204" pitchFamily="34" charset="0"/>
                <a:cs typeface="Calibri" panose="020F0502020204030204" pitchFamily="34" charset="0"/>
              </a:rPr>
              <a:t>		laatste </a:t>
            </a:r>
            <a:r>
              <a:rPr lang="nl-NL" altLang="nl-NL" sz="2000" dirty="0" err="1">
                <a:solidFill>
                  <a:prstClr val="black"/>
                </a:solidFill>
                <a:latin typeface="Calibri" panose="020F0502020204030204" pitchFamily="34" charset="0"/>
                <a:cs typeface="Calibri" panose="020F0502020204030204" pitchFamily="34" charset="0"/>
              </a:rPr>
              <a:t>examendag</a:t>
            </a:r>
            <a:endParaRPr lang="nl-NL" altLang="nl-NL" sz="2000" dirty="0">
              <a:solidFill>
                <a:prstClr val="black"/>
              </a:solidFill>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nl-NL" altLang="nl-NL" sz="2000" dirty="0">
                <a:latin typeface="Calibri" panose="020F0502020204030204" pitchFamily="34" charset="0"/>
                <a:cs typeface="Calibri" panose="020F0502020204030204" pitchFamily="34" charset="0"/>
              </a:rPr>
              <a:t>27/28 mei</a:t>
            </a:r>
            <a:r>
              <a:rPr lang="nl-NL" altLang="nl-NL" sz="2000" dirty="0">
                <a:solidFill>
                  <a:srgbClr val="FFFF00"/>
                </a:solidFill>
                <a:latin typeface="Calibri" panose="020F0502020204030204" pitchFamily="34" charset="0"/>
                <a:cs typeface="Calibri" panose="020F0502020204030204" pitchFamily="34" charset="0"/>
              </a:rPr>
              <a:t>	</a:t>
            </a:r>
            <a:r>
              <a:rPr lang="nl-NL" altLang="nl-NL" sz="2000" dirty="0">
                <a:solidFill>
                  <a:prstClr val="black"/>
                </a:solidFill>
                <a:latin typeface="Calibri" panose="020F0502020204030204" pitchFamily="34" charset="0"/>
                <a:cs typeface="Calibri" panose="020F0502020204030204" pitchFamily="34" charset="0"/>
              </a:rPr>
              <a:t>reserve </a:t>
            </a:r>
            <a:r>
              <a:rPr lang="nl-NL" altLang="nl-NL" sz="2000" dirty="0" err="1">
                <a:solidFill>
                  <a:prstClr val="black"/>
                </a:solidFill>
                <a:latin typeface="Calibri" panose="020F0502020204030204" pitchFamily="34" charset="0"/>
                <a:cs typeface="Calibri" panose="020F0502020204030204" pitchFamily="34" charset="0"/>
              </a:rPr>
              <a:t>examendag</a:t>
            </a:r>
            <a:endParaRPr lang="nl-NL" altLang="nl-NL" sz="2000" dirty="0">
              <a:solidFill>
                <a:prstClr val="black"/>
              </a:solidFill>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10 juni		gala</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12 juni		uitslag 1</a:t>
            </a:r>
            <a:r>
              <a:rPr lang="nl-NL" altLang="nl-NL" sz="2000" baseline="30000" dirty="0">
                <a:solidFill>
                  <a:prstClr val="black"/>
                </a:solidFill>
                <a:latin typeface="Calibri" panose="020F0502020204030204" pitchFamily="34" charset="0"/>
                <a:cs typeface="Calibri" panose="020F0502020204030204" pitchFamily="34" charset="0"/>
              </a:rPr>
              <a:t>e</a:t>
            </a:r>
            <a:r>
              <a:rPr lang="nl-NL" altLang="nl-NL" sz="2000" dirty="0">
                <a:solidFill>
                  <a:prstClr val="black"/>
                </a:solidFill>
                <a:latin typeface="Calibri" panose="020F0502020204030204" pitchFamily="34" charset="0"/>
                <a:cs typeface="Calibri" panose="020F0502020204030204" pitchFamily="34" charset="0"/>
              </a:rPr>
              <a:t> tijdvak</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17 t/m 24 juni 	examen 2</a:t>
            </a:r>
            <a:r>
              <a:rPr lang="nl-NL" altLang="nl-NL" sz="2000" baseline="30000" dirty="0">
                <a:solidFill>
                  <a:prstClr val="black"/>
                </a:solidFill>
                <a:latin typeface="Calibri" panose="020F0502020204030204" pitchFamily="34" charset="0"/>
                <a:cs typeface="Calibri" panose="020F0502020204030204" pitchFamily="34" charset="0"/>
              </a:rPr>
              <a:t>e</a:t>
            </a:r>
            <a:r>
              <a:rPr lang="nl-NL" altLang="nl-NL" sz="2000" dirty="0">
                <a:solidFill>
                  <a:prstClr val="black"/>
                </a:solidFill>
                <a:latin typeface="Calibri" panose="020F0502020204030204" pitchFamily="34" charset="0"/>
                <a:cs typeface="Calibri" panose="020F0502020204030204" pitchFamily="34" charset="0"/>
              </a:rPr>
              <a:t> tijdvak</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1 juli		uitslag 2</a:t>
            </a:r>
            <a:r>
              <a:rPr lang="nl-NL" altLang="nl-NL" sz="2000" baseline="30000" dirty="0">
                <a:solidFill>
                  <a:prstClr val="black"/>
                </a:solidFill>
                <a:latin typeface="Calibri" panose="020F0502020204030204" pitchFamily="34" charset="0"/>
                <a:cs typeface="Calibri" panose="020F0502020204030204" pitchFamily="34" charset="0"/>
              </a:rPr>
              <a:t>e</a:t>
            </a:r>
            <a:r>
              <a:rPr lang="nl-NL" altLang="nl-NL" sz="2000" dirty="0">
                <a:solidFill>
                  <a:prstClr val="black"/>
                </a:solidFill>
                <a:latin typeface="Calibri" panose="020F0502020204030204" pitchFamily="34" charset="0"/>
                <a:cs typeface="Calibri" panose="020F0502020204030204" pitchFamily="34" charset="0"/>
              </a:rPr>
              <a:t> tijdvak</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1 juli		diploma-uitreiking HAVO </a:t>
            </a:r>
            <a:r>
              <a:rPr lang="nl-NL" altLang="nl-NL" dirty="0">
                <a:solidFill>
                  <a:prstClr val="black"/>
                </a:solidFill>
                <a:latin typeface="Calibri" panose="020F0502020204030204" pitchFamily="34" charset="0"/>
                <a:cs typeface="Calibri" panose="020F0502020204030204" pitchFamily="34" charset="0"/>
              </a:rPr>
              <a:t>	 </a:t>
            </a:r>
          </a:p>
          <a:p>
            <a:pPr lvl="0" eaLnBrk="0" fontAlgn="base" hangingPunct="0">
              <a:spcBef>
                <a:spcPct val="0"/>
              </a:spcBef>
              <a:spcAft>
                <a:spcPct val="0"/>
              </a:spcAft>
            </a:pPr>
            <a:r>
              <a:rPr lang="nl-NL" altLang="nl-NL" sz="2000" dirty="0">
                <a:solidFill>
                  <a:prstClr val="black"/>
                </a:solidFill>
                <a:latin typeface="Calibri" panose="020F0502020204030204" pitchFamily="34" charset="0"/>
                <a:cs typeface="Calibri" panose="020F0502020204030204" pitchFamily="34" charset="0"/>
              </a:rPr>
              <a:t>2 juli		diploma-uitreiking VWO 	</a:t>
            </a:r>
            <a:r>
              <a:rPr lang="nl-NL" sz="2000" dirty="0"/>
              <a:t>	</a:t>
            </a:r>
            <a:r>
              <a:rPr lang="nl-NL" altLang="nl-NL" sz="2000" dirty="0">
                <a:solidFill>
                  <a:prstClr val="black"/>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5729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Autofit/>
          </a:bodyPr>
          <a:lstStyle/>
          <a:p>
            <a:pPr>
              <a:buFont typeface="Wingdings" panose="05000000000000000000" pitchFamily="2" charset="2"/>
              <a:buChar char="§"/>
            </a:pPr>
            <a:r>
              <a:rPr lang="en-US" altLang="nl-NL" sz="2900" dirty="0" err="1">
                <a:latin typeface="Calibri" panose="020F0502020204030204" pitchFamily="34" charset="0"/>
                <a:cs typeface="Calibri" panose="020F0502020204030204" pitchFamily="34" charset="0"/>
              </a:rPr>
              <a:t>Gemist</a:t>
            </a:r>
            <a:r>
              <a:rPr lang="en-US" altLang="nl-NL" sz="2900" dirty="0">
                <a:latin typeface="Calibri" panose="020F0502020204030204" pitchFamily="34" charset="0"/>
                <a:cs typeface="Calibri" panose="020F0502020204030204" pitchFamily="34" charset="0"/>
              </a:rPr>
              <a:t> SE </a:t>
            </a:r>
            <a:r>
              <a:rPr lang="en-US" altLang="nl-NL" sz="2900" dirty="0" err="1">
                <a:latin typeface="Calibri" panose="020F0502020204030204" pitchFamily="34" charset="0"/>
                <a:cs typeface="Calibri" panose="020F0502020204030204" pitchFamily="34" charset="0"/>
              </a:rPr>
              <a:t>komt</a:t>
            </a:r>
            <a:r>
              <a:rPr lang="en-US" altLang="nl-NL" sz="2900" dirty="0">
                <a:latin typeface="Calibri" panose="020F0502020204030204" pitchFamily="34" charset="0"/>
                <a:cs typeface="Calibri" panose="020F0502020204030204" pitchFamily="34" charset="0"/>
              </a:rPr>
              <a:t> </a:t>
            </a:r>
            <a:r>
              <a:rPr lang="en-US" altLang="nl-NL" sz="2900" b="1" dirty="0">
                <a:solidFill>
                  <a:srgbClr val="CC1719"/>
                </a:solidFill>
                <a:latin typeface="Calibri" panose="020F0502020204030204" pitchFamily="34" charset="0"/>
                <a:cs typeface="Calibri" panose="020F0502020204030204" pitchFamily="34" charset="0"/>
              </a:rPr>
              <a:t>*</a:t>
            </a:r>
            <a:r>
              <a:rPr lang="en-US" altLang="nl-NL" sz="2900" dirty="0">
                <a:latin typeface="Calibri" panose="020F0502020204030204" pitchFamily="34" charset="0"/>
                <a:cs typeface="Calibri" panose="020F0502020204030204" pitchFamily="34" charset="0"/>
              </a:rPr>
              <a:t> in SOM -  </a:t>
            </a:r>
            <a:r>
              <a:rPr lang="en-US" altLang="nl-NL" sz="2900" dirty="0" err="1">
                <a:latin typeface="Calibri" panose="020F0502020204030204" pitchFamily="34" charset="0"/>
                <a:cs typeface="Calibri" panose="020F0502020204030204" pitchFamily="34" charset="0"/>
              </a:rPr>
              <a:t>verantwoordelijkheid</a:t>
            </a:r>
            <a:r>
              <a:rPr lang="en-US" altLang="nl-NL" sz="2900" dirty="0">
                <a:latin typeface="Calibri" panose="020F0502020204030204" pitchFamily="34" charset="0"/>
                <a:cs typeface="Calibri" panose="020F0502020204030204" pitchFamily="34" charset="0"/>
              </a:rPr>
              <a:t> leerling – </a:t>
            </a:r>
            <a:r>
              <a:rPr lang="en-US" altLang="nl-NL" sz="2900" dirty="0" err="1">
                <a:latin typeface="Calibri" panose="020F0502020204030204" pitchFamily="34" charset="0"/>
                <a:cs typeface="Calibri" panose="020F0502020204030204" pitchFamily="34" charset="0"/>
              </a:rPr>
              <a:t>aanwezigheid</a:t>
            </a:r>
            <a:r>
              <a:rPr lang="en-US" altLang="nl-NL" sz="2900" dirty="0">
                <a:latin typeface="Calibri" panose="020F0502020204030204" pitchFamily="34" charset="0"/>
                <a:cs typeface="Calibri" panose="020F0502020204030204" pitchFamily="34" charset="0"/>
              </a:rPr>
              <a:t> </a:t>
            </a:r>
            <a:r>
              <a:rPr lang="en-US" altLang="nl-NL" sz="2900" dirty="0" err="1">
                <a:latin typeface="Calibri" panose="020F0502020204030204" pitchFamily="34" charset="0"/>
                <a:cs typeface="Calibri" panose="020F0502020204030204" pitchFamily="34" charset="0"/>
              </a:rPr>
              <a:t>inhaalmoment</a:t>
            </a:r>
            <a:r>
              <a:rPr lang="en-US" altLang="nl-NL" sz="2900" dirty="0">
                <a:latin typeface="Calibri" panose="020F0502020204030204" pitchFamily="34" charset="0"/>
                <a:cs typeface="Calibri" panose="020F0502020204030204" pitchFamily="34" charset="0"/>
              </a:rPr>
              <a:t> </a:t>
            </a:r>
            <a:r>
              <a:rPr lang="en-US" altLang="nl-NL" sz="2900" dirty="0" err="1">
                <a:latin typeface="Calibri" panose="020F0502020204030204" pitchFamily="34" charset="0"/>
                <a:cs typeface="Calibri" panose="020F0502020204030204" pitchFamily="34" charset="0"/>
              </a:rPr>
              <a:t>zie</a:t>
            </a:r>
            <a:r>
              <a:rPr lang="en-US" altLang="nl-NL" sz="2900" dirty="0">
                <a:latin typeface="Calibri" panose="020F0502020204030204" pitchFamily="34" charset="0"/>
                <a:cs typeface="Calibri" panose="020F0502020204030204" pitchFamily="34" charset="0"/>
              </a:rPr>
              <a:t> schema </a:t>
            </a:r>
            <a:r>
              <a:rPr lang="en-US" altLang="nl-NL" sz="2900" dirty="0" err="1">
                <a:latin typeface="Calibri" panose="020F0502020204030204" pitchFamily="34" charset="0"/>
                <a:cs typeface="Calibri" panose="020F0502020204030204" pitchFamily="34" charset="0"/>
              </a:rPr>
              <a:t>Teampagina</a:t>
            </a:r>
            <a:endParaRPr lang="en-US" altLang="nl-NL" sz="29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altLang="nl-NL" sz="2900" dirty="0" err="1">
                <a:latin typeface="Calibri" panose="020F0502020204030204" pitchFamily="34" charset="0"/>
                <a:cs typeface="Calibri" panose="020F0502020204030204" pitchFamily="34" charset="0"/>
              </a:rPr>
              <a:t>Onregelmatigheden</a:t>
            </a:r>
            <a:r>
              <a:rPr lang="en-US" altLang="nl-NL" sz="2900" dirty="0">
                <a:latin typeface="Calibri" panose="020F0502020204030204" pitchFamily="34" charset="0"/>
                <a:cs typeface="Calibri" panose="020F0502020204030204" pitchFamily="34" charset="0"/>
              </a:rPr>
              <a:t>	</a:t>
            </a:r>
            <a:endParaRPr lang="nl-NL" altLang="nl-NL" sz="29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altLang="nl-NL" sz="2900" dirty="0">
                <a:latin typeface="Calibri" panose="020F0502020204030204" pitchFamily="34" charset="0"/>
                <a:cs typeface="Calibri" panose="020F0502020204030204" pitchFamily="34" charset="0"/>
              </a:rPr>
              <a:t>Regels </a:t>
            </a:r>
            <a:r>
              <a:rPr lang="en-US" altLang="nl-NL" sz="2900" dirty="0" err="1">
                <a:latin typeface="Calibri" panose="020F0502020204030204" pitchFamily="34" charset="0"/>
                <a:cs typeface="Calibri" panose="020F0502020204030204" pitchFamily="34" charset="0"/>
              </a:rPr>
              <a:t>omtrent</a:t>
            </a:r>
            <a:r>
              <a:rPr lang="en-US" altLang="nl-NL" sz="2900" dirty="0">
                <a:latin typeface="Calibri" panose="020F0502020204030204" pitchFamily="34" charset="0"/>
                <a:cs typeface="Calibri" panose="020F0502020204030204" pitchFamily="34" charset="0"/>
              </a:rPr>
              <a:t> het CE		</a:t>
            </a:r>
            <a:endParaRPr lang="nl-NL" altLang="nl-NL" sz="29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altLang="nl-NL" sz="2900" dirty="0" err="1">
                <a:latin typeface="Calibri" panose="020F0502020204030204" pitchFamily="34" charset="0"/>
                <a:cs typeface="Calibri" panose="020F0502020204030204" pitchFamily="34" charset="0"/>
              </a:rPr>
              <a:t>Verhindering</a:t>
            </a:r>
            <a:r>
              <a:rPr lang="en-US" altLang="nl-NL" sz="2900" dirty="0">
                <a:latin typeface="Calibri" panose="020F0502020204030204" pitchFamily="34" charset="0"/>
                <a:cs typeface="Calibri" panose="020F0502020204030204" pitchFamily="34" charset="0"/>
              </a:rPr>
              <a:t> </a:t>
            </a:r>
            <a:r>
              <a:rPr lang="en-US" altLang="nl-NL" sz="2900" dirty="0" err="1">
                <a:latin typeface="Calibri" panose="020F0502020204030204" pitchFamily="34" charset="0"/>
                <a:cs typeface="Calibri" panose="020F0502020204030204" pitchFamily="34" charset="0"/>
              </a:rPr>
              <a:t>bij</a:t>
            </a:r>
            <a:r>
              <a:rPr lang="en-US" altLang="nl-NL" sz="2900" dirty="0">
                <a:latin typeface="Calibri" panose="020F0502020204030204" pitchFamily="34" charset="0"/>
                <a:cs typeface="Calibri" panose="020F0502020204030204" pitchFamily="34" charset="0"/>
              </a:rPr>
              <a:t> CE		</a:t>
            </a:r>
          </a:p>
          <a:p>
            <a:pPr>
              <a:buFont typeface="Wingdings" panose="05000000000000000000" pitchFamily="2" charset="2"/>
              <a:buChar char="§"/>
            </a:pPr>
            <a:r>
              <a:rPr lang="en-US" altLang="nl-NL" sz="2900" dirty="0" err="1">
                <a:latin typeface="Calibri" panose="020F0502020204030204" pitchFamily="34" charset="0"/>
                <a:cs typeface="Calibri" panose="020F0502020204030204" pitchFamily="34" charset="0"/>
              </a:rPr>
              <a:t>Uitslag</a:t>
            </a:r>
            <a:r>
              <a:rPr lang="en-US" altLang="nl-NL" sz="2900" dirty="0">
                <a:latin typeface="Calibri" panose="020F0502020204030204" pitchFamily="34" charset="0"/>
                <a:cs typeface="Calibri" panose="020F0502020204030204" pitchFamily="34" charset="0"/>
              </a:rPr>
              <a:t>: </a:t>
            </a:r>
            <a:r>
              <a:rPr lang="en-US" altLang="nl-NL" sz="2900" dirty="0" err="1">
                <a:latin typeface="Calibri" panose="020F0502020204030204" pitchFamily="34" charset="0"/>
                <a:cs typeface="Calibri" panose="020F0502020204030204" pitchFamily="34" charset="0"/>
              </a:rPr>
              <a:t>slaag</a:t>
            </a:r>
            <a:r>
              <a:rPr lang="en-US" altLang="nl-NL" sz="2900" dirty="0">
                <a:latin typeface="Calibri" panose="020F0502020204030204" pitchFamily="34" charset="0"/>
                <a:cs typeface="Calibri" panose="020F0502020204030204" pitchFamily="34" charset="0"/>
              </a:rPr>
              <a:t>-/</a:t>
            </a:r>
            <a:r>
              <a:rPr lang="en-US" altLang="nl-NL" sz="2900" dirty="0" err="1">
                <a:latin typeface="Calibri" panose="020F0502020204030204" pitchFamily="34" charset="0"/>
                <a:cs typeface="Calibri" panose="020F0502020204030204" pitchFamily="34" charset="0"/>
              </a:rPr>
              <a:t>zakregeling</a:t>
            </a:r>
            <a:r>
              <a:rPr lang="en-US" altLang="nl-NL" sz="2900" dirty="0">
                <a:latin typeface="Calibri" panose="020F0502020204030204" pitchFamily="34" charset="0"/>
                <a:cs typeface="Calibri" panose="020F0502020204030204" pitchFamily="34" charset="0"/>
              </a:rPr>
              <a:t>	</a:t>
            </a:r>
          </a:p>
          <a:p>
            <a:pPr>
              <a:buFont typeface="Wingdings" panose="05000000000000000000" pitchFamily="2" charset="2"/>
              <a:buChar char="§"/>
            </a:pPr>
            <a:endParaRPr lang="en-US" altLang="nl-NL" sz="29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altLang="nl-NL" sz="2900" dirty="0" err="1">
                <a:latin typeface="Calibri" panose="020F0502020204030204" pitchFamily="34" charset="0"/>
                <a:cs typeface="Calibri" panose="020F0502020204030204" pitchFamily="34" charset="0"/>
              </a:rPr>
              <a:t>Schoolexamenherkansingsregeling</a:t>
            </a:r>
            <a:endParaRPr lang="en-US" altLang="nl-NL" sz="2900" dirty="0">
              <a:latin typeface="Calibri" panose="020F0502020204030204" pitchFamily="34" charset="0"/>
              <a:cs typeface="Calibri" panose="020F0502020204030204" pitchFamily="34" charset="0"/>
            </a:endParaRPr>
          </a:p>
          <a:p>
            <a:endParaRPr lang="nl-NL" sz="2900"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EXAMENREGLEMENT</a:t>
            </a:r>
          </a:p>
        </p:txBody>
      </p:sp>
      <p:pic>
        <p:nvPicPr>
          <p:cNvPr id="4" name="Afbeelding 3"/>
          <p:cNvPicPr>
            <a:picLocks noChangeAspect="1"/>
          </p:cNvPicPr>
          <p:nvPr/>
        </p:nvPicPr>
        <p:blipFill>
          <a:blip r:embed="rId2"/>
          <a:stretch>
            <a:fillRect/>
          </a:stretch>
        </p:blipFill>
        <p:spPr>
          <a:xfrm>
            <a:off x="7394829" y="4792350"/>
            <a:ext cx="4651382" cy="1041521"/>
          </a:xfrm>
          <a:prstGeom prst="rect">
            <a:avLst/>
          </a:prstGeom>
        </p:spPr>
      </p:pic>
    </p:spTree>
    <p:extLst>
      <p:ext uri="{BB962C8B-B14F-4D97-AF65-F5344CB8AC3E}">
        <p14:creationId xmlns:p14="http://schemas.microsoft.com/office/powerpoint/2010/main" val="345034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23999" y="2193110"/>
            <a:ext cx="10676263" cy="3674620"/>
          </a:xfrm>
        </p:spPr>
        <p:txBody>
          <a:bodyPr>
            <a:noAutofit/>
          </a:bodyPr>
          <a:lstStyle/>
          <a:p>
            <a:pPr marL="457200" lvl="1">
              <a:spcBef>
                <a:spcPct val="20000"/>
              </a:spcBef>
              <a:buFont typeface="+mj-lt"/>
              <a:buAutoNum type="arabicPeriod"/>
              <a:defRPr/>
            </a:pPr>
            <a:r>
              <a:rPr lang="en-US" altLang="nl-NL" sz="2400" b="1" dirty="0">
                <a:solidFill>
                  <a:srgbClr val="000000"/>
                </a:solidFill>
                <a:latin typeface="Calibri" panose="020F0502020204030204" pitchFamily="34" charset="0"/>
                <a:cs typeface="Calibri" panose="020F0502020204030204" pitchFamily="34" charset="0"/>
              </a:rPr>
              <a:t>CSE-</a:t>
            </a:r>
            <a:r>
              <a:rPr lang="en-US" altLang="nl-NL" sz="2400" b="1" dirty="0" err="1">
                <a:solidFill>
                  <a:srgbClr val="000000"/>
                </a:solidFill>
                <a:latin typeface="Calibri" panose="020F0502020204030204" pitchFamily="34" charset="0"/>
                <a:cs typeface="Calibri" panose="020F0502020204030204" pitchFamily="34" charset="0"/>
              </a:rPr>
              <a:t>gemiddelde</a:t>
            </a:r>
            <a:r>
              <a:rPr lang="en-US" altLang="nl-NL" sz="2400" b="1" dirty="0">
                <a:solidFill>
                  <a:srgbClr val="000000"/>
                </a:solidFill>
                <a:latin typeface="Calibri" panose="020F0502020204030204" pitchFamily="34" charset="0"/>
                <a:cs typeface="Calibri" panose="020F0502020204030204" pitchFamily="34" charset="0"/>
              </a:rPr>
              <a:t>: </a:t>
            </a:r>
            <a:r>
              <a:rPr lang="en-US" altLang="nl-NL" sz="2400" dirty="0" err="1">
                <a:solidFill>
                  <a:srgbClr val="000000"/>
                </a:solidFill>
                <a:latin typeface="Calibri" panose="020F0502020204030204" pitchFamily="34" charset="0"/>
                <a:cs typeface="Calibri" panose="020F0502020204030204" pitchFamily="34" charset="0"/>
              </a:rPr>
              <a:t>gemiddelde</a:t>
            </a:r>
            <a:r>
              <a:rPr lang="en-US" altLang="nl-NL" sz="2400" dirty="0">
                <a:solidFill>
                  <a:srgbClr val="000000"/>
                </a:solidFill>
                <a:latin typeface="Calibri" panose="020F0502020204030204" pitchFamily="34" charset="0"/>
                <a:cs typeface="Calibri" panose="020F0502020204030204" pitchFamily="34" charset="0"/>
              </a:rPr>
              <a:t> van alle </a:t>
            </a:r>
            <a:r>
              <a:rPr lang="en-US" altLang="nl-NL" sz="2400" dirty="0" err="1">
                <a:solidFill>
                  <a:srgbClr val="000000"/>
                </a:solidFill>
                <a:latin typeface="Calibri" panose="020F0502020204030204" pitchFamily="34" charset="0"/>
                <a:cs typeface="Calibri" panose="020F0502020204030204" pitchFamily="34" charset="0"/>
              </a:rPr>
              <a:t>gemaakte</a:t>
            </a:r>
            <a:r>
              <a:rPr lang="en-US" altLang="nl-NL" sz="2400" dirty="0">
                <a:solidFill>
                  <a:srgbClr val="000000"/>
                </a:solidFill>
                <a:latin typeface="Calibri" panose="020F0502020204030204" pitchFamily="34" charset="0"/>
                <a:cs typeface="Calibri" panose="020F0502020204030204" pitchFamily="34" charset="0"/>
              </a:rPr>
              <a:t> </a:t>
            </a:r>
            <a:r>
              <a:rPr lang="en-US" altLang="nl-NL" sz="2400" dirty="0" err="1">
                <a:solidFill>
                  <a:srgbClr val="000000"/>
                </a:solidFill>
                <a:latin typeface="Calibri" panose="020F0502020204030204" pitchFamily="34" charset="0"/>
                <a:cs typeface="Calibri" panose="020F0502020204030204" pitchFamily="34" charset="0"/>
              </a:rPr>
              <a:t>centraal</a:t>
            </a:r>
            <a:r>
              <a:rPr lang="en-US" altLang="nl-NL" sz="2400" dirty="0">
                <a:solidFill>
                  <a:srgbClr val="000000"/>
                </a:solidFill>
                <a:latin typeface="Calibri" panose="020F0502020204030204" pitchFamily="34" charset="0"/>
                <a:cs typeface="Calibri" panose="020F0502020204030204" pitchFamily="34" charset="0"/>
              </a:rPr>
              <a:t> </a:t>
            </a:r>
            <a:r>
              <a:rPr lang="en-US" altLang="nl-NL" sz="2400" dirty="0" err="1">
                <a:solidFill>
                  <a:srgbClr val="000000"/>
                </a:solidFill>
                <a:latin typeface="Calibri" panose="020F0502020204030204" pitchFamily="34" charset="0"/>
                <a:cs typeface="Calibri" panose="020F0502020204030204" pitchFamily="34" charset="0"/>
              </a:rPr>
              <a:t>schriftelijke</a:t>
            </a:r>
            <a:r>
              <a:rPr lang="en-US" altLang="nl-NL" sz="2400" dirty="0">
                <a:solidFill>
                  <a:srgbClr val="000000"/>
                </a:solidFill>
                <a:latin typeface="Calibri" panose="020F0502020204030204" pitchFamily="34" charset="0"/>
                <a:cs typeface="Calibri" panose="020F0502020204030204" pitchFamily="34" charset="0"/>
              </a:rPr>
              <a:t> </a:t>
            </a:r>
            <a:r>
              <a:rPr lang="en-US" altLang="nl-NL" sz="2400" dirty="0" err="1">
                <a:solidFill>
                  <a:srgbClr val="000000"/>
                </a:solidFill>
                <a:latin typeface="Calibri" panose="020F0502020204030204" pitchFamily="34" charset="0"/>
                <a:cs typeface="Calibri" panose="020F0502020204030204" pitchFamily="34" charset="0"/>
              </a:rPr>
              <a:t>eindexamens</a:t>
            </a:r>
            <a:r>
              <a:rPr lang="en-US" altLang="nl-NL" sz="2400" dirty="0">
                <a:solidFill>
                  <a:srgbClr val="000000"/>
                </a:solidFill>
                <a:latin typeface="Calibri" panose="020F0502020204030204" pitchFamily="34" charset="0"/>
                <a:cs typeface="Calibri" panose="020F0502020204030204" pitchFamily="34" charset="0"/>
              </a:rPr>
              <a:t> is 5,50 of </a:t>
            </a:r>
            <a:r>
              <a:rPr lang="en-US" altLang="nl-NL" sz="2400" dirty="0" err="1">
                <a:solidFill>
                  <a:srgbClr val="000000"/>
                </a:solidFill>
                <a:latin typeface="Calibri" panose="020F0502020204030204" pitchFamily="34" charset="0"/>
                <a:cs typeface="Calibri" panose="020F0502020204030204" pitchFamily="34" charset="0"/>
              </a:rPr>
              <a:t>hoger</a:t>
            </a:r>
            <a:r>
              <a:rPr lang="en-US" altLang="nl-NL" sz="2400" dirty="0">
                <a:solidFill>
                  <a:srgbClr val="000000"/>
                </a:solidFill>
                <a:latin typeface="Calibri" panose="020F0502020204030204" pitchFamily="34" charset="0"/>
                <a:cs typeface="Calibri" panose="020F0502020204030204" pitchFamily="34" charset="0"/>
              </a:rPr>
              <a:t> </a:t>
            </a:r>
          </a:p>
          <a:p>
            <a:pPr marL="457200" lvl="1">
              <a:spcBef>
                <a:spcPct val="20000"/>
              </a:spcBef>
              <a:buFont typeface="+mj-lt"/>
              <a:buAutoNum type="arabicPeriod"/>
              <a:defRPr/>
            </a:pPr>
            <a:r>
              <a:rPr lang="en-US" altLang="nl-NL" sz="2400" b="1" dirty="0" err="1">
                <a:solidFill>
                  <a:srgbClr val="000000"/>
                </a:solidFill>
                <a:latin typeface="Calibri" panose="020F0502020204030204" pitchFamily="34" charset="0"/>
                <a:cs typeface="Calibri" panose="020F0502020204030204" pitchFamily="34" charset="0"/>
              </a:rPr>
              <a:t>Kernvakken</a:t>
            </a:r>
            <a:r>
              <a:rPr lang="en-US" altLang="nl-NL" sz="2400" b="1" dirty="0">
                <a:solidFill>
                  <a:srgbClr val="000000"/>
                </a:solidFill>
                <a:latin typeface="Calibri" panose="020F0502020204030204" pitchFamily="34" charset="0"/>
                <a:cs typeface="Calibri" panose="020F0502020204030204" pitchFamily="34" charset="0"/>
              </a:rPr>
              <a:t>: </a:t>
            </a:r>
            <a:r>
              <a:rPr lang="en-US" altLang="nl-NL" sz="2400" dirty="0" err="1">
                <a:solidFill>
                  <a:srgbClr val="000000"/>
                </a:solidFill>
                <a:latin typeface="Calibri" panose="020F0502020204030204" pitchFamily="34" charset="0"/>
                <a:cs typeface="Calibri" panose="020F0502020204030204" pitchFamily="34" charset="0"/>
              </a:rPr>
              <a:t>hooguit</a:t>
            </a:r>
            <a:r>
              <a:rPr lang="en-US" altLang="nl-NL" sz="2400" dirty="0">
                <a:solidFill>
                  <a:srgbClr val="000000"/>
                </a:solidFill>
                <a:latin typeface="Calibri" panose="020F0502020204030204" pitchFamily="34" charset="0"/>
                <a:cs typeface="Calibri" panose="020F0502020204030204" pitchFamily="34" charset="0"/>
              </a:rPr>
              <a:t> </a:t>
            </a:r>
            <a:r>
              <a:rPr lang="en-US" altLang="nl-NL" sz="2400" dirty="0" err="1">
                <a:solidFill>
                  <a:srgbClr val="000000"/>
                </a:solidFill>
                <a:latin typeface="Calibri" panose="020F0502020204030204" pitchFamily="34" charset="0"/>
                <a:cs typeface="Calibri" panose="020F0502020204030204" pitchFamily="34" charset="0"/>
              </a:rPr>
              <a:t>één</a:t>
            </a:r>
            <a:r>
              <a:rPr lang="en-US" altLang="nl-NL" sz="2400" dirty="0">
                <a:solidFill>
                  <a:srgbClr val="000000"/>
                </a:solidFill>
                <a:latin typeface="Calibri" panose="020F0502020204030204" pitchFamily="34" charset="0"/>
                <a:cs typeface="Calibri" panose="020F0502020204030204" pitchFamily="34" charset="0"/>
              </a:rPr>
              <a:t> 5 </a:t>
            </a:r>
            <a:r>
              <a:rPr lang="en-US" altLang="nl-NL" sz="2400" dirty="0" err="1">
                <a:solidFill>
                  <a:srgbClr val="000000"/>
                </a:solidFill>
                <a:latin typeface="Calibri" panose="020F0502020204030204" pitchFamily="34" charset="0"/>
                <a:cs typeface="Calibri" panose="020F0502020204030204" pitchFamily="34" charset="0"/>
              </a:rPr>
              <a:t>als</a:t>
            </a:r>
            <a:r>
              <a:rPr lang="en-US" altLang="nl-NL" sz="2400" dirty="0">
                <a:solidFill>
                  <a:srgbClr val="000000"/>
                </a:solidFill>
                <a:latin typeface="Calibri" panose="020F0502020204030204" pitchFamily="34" charset="0"/>
                <a:cs typeface="Calibri" panose="020F0502020204030204" pitchFamily="34" charset="0"/>
              </a:rPr>
              <a:t> </a:t>
            </a:r>
            <a:r>
              <a:rPr lang="en-US" altLang="nl-NL" sz="2400" dirty="0" err="1">
                <a:solidFill>
                  <a:srgbClr val="000000"/>
                </a:solidFill>
                <a:latin typeface="Calibri" panose="020F0502020204030204" pitchFamily="34" charset="0"/>
                <a:cs typeface="Calibri" panose="020F0502020204030204" pitchFamily="34" charset="0"/>
              </a:rPr>
              <a:t>eindcijfer</a:t>
            </a:r>
            <a:r>
              <a:rPr lang="en-US" altLang="nl-NL" sz="2400" dirty="0">
                <a:solidFill>
                  <a:srgbClr val="000000"/>
                </a:solidFill>
                <a:latin typeface="Calibri" panose="020F0502020204030204" pitchFamily="34" charset="0"/>
                <a:cs typeface="Calibri" panose="020F0502020204030204" pitchFamily="34" charset="0"/>
              </a:rPr>
              <a:t> </a:t>
            </a:r>
            <a:r>
              <a:rPr lang="en-US" altLang="nl-NL" sz="2400" dirty="0" err="1">
                <a:solidFill>
                  <a:srgbClr val="000000"/>
                </a:solidFill>
                <a:latin typeface="Calibri" panose="020F0502020204030204" pitchFamily="34" charset="0"/>
                <a:cs typeface="Calibri" panose="020F0502020204030204" pitchFamily="34" charset="0"/>
              </a:rPr>
              <a:t>voor</a:t>
            </a:r>
            <a:r>
              <a:rPr lang="en-US" altLang="nl-NL" sz="2400" dirty="0">
                <a:solidFill>
                  <a:srgbClr val="000000"/>
                </a:solidFill>
                <a:latin typeface="Calibri" panose="020F0502020204030204" pitchFamily="34" charset="0"/>
                <a:cs typeface="Calibri" panose="020F0502020204030204" pitchFamily="34" charset="0"/>
              </a:rPr>
              <a:t> NE - EN – WI </a:t>
            </a:r>
          </a:p>
          <a:p>
            <a:pPr marL="457200" lvl="1">
              <a:spcBef>
                <a:spcPct val="20000"/>
              </a:spcBef>
              <a:buFont typeface="+mj-lt"/>
              <a:buAutoNum type="arabicPeriod"/>
              <a:defRPr/>
            </a:pPr>
            <a:r>
              <a:rPr lang="en-US" altLang="nl-NL" sz="2400" b="1" dirty="0" err="1">
                <a:solidFill>
                  <a:srgbClr val="000000"/>
                </a:solidFill>
                <a:latin typeface="Calibri" panose="020F0502020204030204" pitchFamily="34" charset="0"/>
                <a:cs typeface="Calibri" panose="020F0502020204030204" pitchFamily="34" charset="0"/>
              </a:rPr>
              <a:t>Algemene</a:t>
            </a:r>
            <a:r>
              <a:rPr lang="en-US" altLang="nl-NL" sz="2400" b="1" dirty="0">
                <a:solidFill>
                  <a:srgbClr val="000000"/>
                </a:solidFill>
                <a:latin typeface="Calibri" panose="020F0502020204030204" pitchFamily="34" charset="0"/>
                <a:cs typeface="Calibri" panose="020F0502020204030204" pitchFamily="34" charset="0"/>
              </a:rPr>
              <a:t> norm:</a:t>
            </a:r>
            <a:endParaRPr lang="en-US" altLang="nl-NL" dirty="0">
              <a:solidFill>
                <a:srgbClr val="000000"/>
              </a:solidFill>
              <a:latin typeface="Calibri" panose="020F0502020204030204" pitchFamily="34" charset="0"/>
              <a:cs typeface="Calibri" panose="020F0502020204030204" pitchFamily="34" charset="0"/>
            </a:endParaRPr>
          </a:p>
          <a:p>
            <a:pPr lvl="2">
              <a:spcBef>
                <a:spcPct val="20000"/>
              </a:spcBef>
              <a:buFontTx/>
              <a:buChar char="-"/>
              <a:defRPr/>
            </a:pPr>
            <a:r>
              <a:rPr lang="en-US" altLang="nl-NL" dirty="0" err="1">
                <a:solidFill>
                  <a:srgbClr val="000000"/>
                </a:solidFill>
                <a:latin typeface="Calibri" panose="020F0502020204030204" pitchFamily="34" charset="0"/>
                <a:cs typeface="Calibri" panose="020F0502020204030204" pitchFamily="34" charset="0"/>
              </a:rPr>
              <a:t>alles</a:t>
            </a:r>
            <a:r>
              <a:rPr lang="en-US" altLang="nl-NL" dirty="0">
                <a:solidFill>
                  <a:srgbClr val="000000"/>
                </a:solidFill>
                <a:latin typeface="Calibri" panose="020F0502020204030204" pitchFamily="34" charset="0"/>
                <a:cs typeface="Calibri" panose="020F0502020204030204" pitchFamily="34" charset="0"/>
              </a:rPr>
              <a:t> 6 of </a:t>
            </a:r>
            <a:r>
              <a:rPr lang="en-US" altLang="nl-NL" dirty="0" err="1">
                <a:solidFill>
                  <a:srgbClr val="000000"/>
                </a:solidFill>
                <a:latin typeface="Calibri" panose="020F0502020204030204" pitchFamily="34" charset="0"/>
                <a:cs typeface="Calibri" panose="020F0502020204030204" pitchFamily="34" charset="0"/>
              </a:rPr>
              <a:t>hoger</a:t>
            </a:r>
            <a:endParaRPr lang="en-US" altLang="nl-NL" dirty="0">
              <a:solidFill>
                <a:srgbClr val="000000"/>
              </a:solidFill>
              <a:latin typeface="Calibri" panose="020F0502020204030204" pitchFamily="34" charset="0"/>
              <a:cs typeface="Calibri" panose="020F0502020204030204" pitchFamily="34" charset="0"/>
            </a:endParaRPr>
          </a:p>
          <a:p>
            <a:pPr lvl="2">
              <a:spcBef>
                <a:spcPct val="20000"/>
              </a:spcBef>
              <a:buFontTx/>
              <a:buChar char="-"/>
              <a:defRPr/>
            </a:pPr>
            <a:r>
              <a:rPr lang="en-US" altLang="nl-NL" dirty="0" err="1">
                <a:solidFill>
                  <a:srgbClr val="000000"/>
                </a:solidFill>
                <a:latin typeface="Calibri" panose="020F0502020204030204" pitchFamily="34" charset="0"/>
                <a:cs typeface="Calibri" panose="020F0502020204030204" pitchFamily="34" charset="0"/>
              </a:rPr>
              <a:t>een</a:t>
            </a:r>
            <a:r>
              <a:rPr lang="en-US" altLang="nl-NL" dirty="0">
                <a:solidFill>
                  <a:srgbClr val="000000"/>
                </a:solidFill>
                <a:latin typeface="Calibri" panose="020F0502020204030204" pitchFamily="34" charset="0"/>
                <a:cs typeface="Calibri" panose="020F0502020204030204" pitchFamily="34" charset="0"/>
              </a:rPr>
              <a:t> 5, rest 6</a:t>
            </a:r>
          </a:p>
          <a:p>
            <a:pPr lvl="2">
              <a:spcBef>
                <a:spcPct val="20000"/>
              </a:spcBef>
              <a:buFontTx/>
              <a:buChar char="-"/>
              <a:defRPr/>
            </a:pPr>
            <a:r>
              <a:rPr lang="en-US" altLang="nl-NL" dirty="0" err="1">
                <a:solidFill>
                  <a:srgbClr val="000000"/>
                </a:solidFill>
                <a:latin typeface="Calibri" panose="020F0502020204030204" pitchFamily="34" charset="0"/>
                <a:cs typeface="Calibri" panose="020F0502020204030204" pitchFamily="34" charset="0"/>
              </a:rPr>
              <a:t>een</a:t>
            </a:r>
            <a:r>
              <a:rPr lang="en-US" altLang="nl-NL" dirty="0">
                <a:solidFill>
                  <a:srgbClr val="000000"/>
                </a:solidFill>
                <a:latin typeface="Calibri" panose="020F0502020204030204" pitchFamily="34" charset="0"/>
                <a:cs typeface="Calibri" panose="020F0502020204030204" pitchFamily="34" charset="0"/>
              </a:rPr>
              <a:t> 4, rest 6 of </a:t>
            </a:r>
            <a:r>
              <a:rPr lang="en-US" altLang="nl-NL" dirty="0" err="1">
                <a:solidFill>
                  <a:srgbClr val="000000"/>
                </a:solidFill>
                <a:latin typeface="Calibri" panose="020F0502020204030204" pitchFamily="34" charset="0"/>
                <a:cs typeface="Calibri" panose="020F0502020204030204" pitchFamily="34" charset="0"/>
              </a:rPr>
              <a:t>hoger</a:t>
            </a:r>
            <a:r>
              <a:rPr lang="en-US" altLang="nl-NL" dirty="0">
                <a:solidFill>
                  <a:srgbClr val="000000"/>
                </a:solidFill>
                <a:latin typeface="Calibri" panose="020F0502020204030204" pitchFamily="34" charset="0"/>
                <a:cs typeface="Calibri" panose="020F0502020204030204" pitchFamily="34" charset="0"/>
              </a:rPr>
              <a:t> en </a:t>
            </a:r>
            <a:r>
              <a:rPr lang="en-US" altLang="nl-NL" dirty="0" err="1">
                <a:solidFill>
                  <a:srgbClr val="000000"/>
                </a:solidFill>
                <a:latin typeface="Calibri" panose="020F0502020204030204" pitchFamily="34" charset="0"/>
                <a:cs typeface="Calibri" panose="020F0502020204030204" pitchFamily="34" charset="0"/>
              </a:rPr>
              <a:t>gemiddeld</a:t>
            </a:r>
            <a:r>
              <a:rPr lang="en-US" altLang="nl-NL" dirty="0">
                <a:solidFill>
                  <a:srgbClr val="000000"/>
                </a:solidFill>
                <a:latin typeface="Calibri" panose="020F0502020204030204" pitchFamily="34" charset="0"/>
                <a:cs typeface="Calibri" panose="020F0502020204030204" pitchFamily="34" charset="0"/>
              </a:rPr>
              <a:t> 6 (4 </a:t>
            </a:r>
            <a:r>
              <a:rPr lang="en-US" altLang="nl-NL" dirty="0" err="1">
                <a:solidFill>
                  <a:srgbClr val="000000"/>
                </a:solidFill>
                <a:latin typeface="Calibri" panose="020F0502020204030204" pitchFamily="34" charset="0"/>
                <a:cs typeface="Calibri" panose="020F0502020204030204" pitchFamily="34" charset="0"/>
              </a:rPr>
              <a:t>niet</a:t>
            </a:r>
            <a:r>
              <a:rPr lang="en-US" altLang="nl-NL" dirty="0">
                <a:solidFill>
                  <a:srgbClr val="000000"/>
                </a:solidFill>
                <a:latin typeface="Calibri" panose="020F0502020204030204" pitchFamily="34" charset="0"/>
                <a:cs typeface="Calibri" panose="020F0502020204030204" pitchFamily="34" charset="0"/>
              </a:rPr>
              <a:t> </a:t>
            </a:r>
            <a:r>
              <a:rPr lang="en-US" altLang="nl-NL" dirty="0" err="1">
                <a:solidFill>
                  <a:srgbClr val="000000"/>
                </a:solidFill>
                <a:latin typeface="Calibri" panose="020F0502020204030204" pitchFamily="34" charset="0"/>
                <a:cs typeface="Calibri" panose="020F0502020204030204" pitchFamily="34" charset="0"/>
              </a:rPr>
              <a:t>voor</a:t>
            </a:r>
            <a:r>
              <a:rPr lang="en-US" altLang="nl-NL" dirty="0">
                <a:solidFill>
                  <a:srgbClr val="000000"/>
                </a:solidFill>
                <a:latin typeface="Calibri" panose="020F0502020204030204" pitchFamily="34" charset="0"/>
                <a:cs typeface="Calibri" panose="020F0502020204030204" pitchFamily="34" charset="0"/>
              </a:rPr>
              <a:t> </a:t>
            </a:r>
            <a:r>
              <a:rPr lang="en-US" altLang="nl-NL" dirty="0" err="1">
                <a:solidFill>
                  <a:srgbClr val="000000"/>
                </a:solidFill>
                <a:latin typeface="Calibri" panose="020F0502020204030204" pitchFamily="34" charset="0"/>
                <a:cs typeface="Calibri" panose="020F0502020204030204" pitchFamily="34" charset="0"/>
              </a:rPr>
              <a:t>kernvak</a:t>
            </a:r>
            <a:r>
              <a:rPr lang="en-US" altLang="nl-NL" dirty="0">
                <a:solidFill>
                  <a:srgbClr val="000000"/>
                </a:solidFill>
                <a:latin typeface="Calibri" panose="020F0502020204030204" pitchFamily="34" charset="0"/>
                <a:cs typeface="Calibri" panose="020F0502020204030204" pitchFamily="34" charset="0"/>
              </a:rPr>
              <a:t>)</a:t>
            </a:r>
          </a:p>
          <a:p>
            <a:pPr lvl="2">
              <a:spcBef>
                <a:spcPct val="20000"/>
              </a:spcBef>
              <a:buFontTx/>
              <a:buChar char="-"/>
              <a:defRPr/>
            </a:pPr>
            <a:r>
              <a:rPr lang="en-US" altLang="nl-NL" dirty="0" err="1">
                <a:solidFill>
                  <a:srgbClr val="000000"/>
                </a:solidFill>
                <a:latin typeface="Calibri" panose="020F0502020204030204" pitchFamily="34" charset="0"/>
                <a:cs typeface="Calibri" panose="020F0502020204030204" pitchFamily="34" charset="0"/>
              </a:rPr>
              <a:t>tweemaal</a:t>
            </a:r>
            <a:r>
              <a:rPr lang="en-US" altLang="nl-NL" dirty="0">
                <a:solidFill>
                  <a:srgbClr val="000000"/>
                </a:solidFill>
                <a:latin typeface="Calibri" panose="020F0502020204030204" pitchFamily="34" charset="0"/>
                <a:cs typeface="Calibri" panose="020F0502020204030204" pitchFamily="34" charset="0"/>
              </a:rPr>
              <a:t> 5, rest 6 of </a:t>
            </a:r>
            <a:r>
              <a:rPr lang="en-US" altLang="nl-NL" dirty="0" err="1">
                <a:solidFill>
                  <a:srgbClr val="000000"/>
                </a:solidFill>
                <a:latin typeface="Calibri" panose="020F0502020204030204" pitchFamily="34" charset="0"/>
                <a:cs typeface="Calibri" panose="020F0502020204030204" pitchFamily="34" charset="0"/>
              </a:rPr>
              <a:t>hoger</a:t>
            </a:r>
            <a:r>
              <a:rPr lang="en-US" altLang="nl-NL" dirty="0">
                <a:solidFill>
                  <a:srgbClr val="000000"/>
                </a:solidFill>
                <a:latin typeface="Calibri" panose="020F0502020204030204" pitchFamily="34" charset="0"/>
                <a:cs typeface="Calibri" panose="020F0502020204030204" pitchFamily="34" charset="0"/>
              </a:rPr>
              <a:t> en </a:t>
            </a:r>
            <a:r>
              <a:rPr lang="en-US" altLang="nl-NL" dirty="0" err="1">
                <a:solidFill>
                  <a:srgbClr val="000000"/>
                </a:solidFill>
                <a:latin typeface="Calibri" panose="020F0502020204030204" pitchFamily="34" charset="0"/>
                <a:cs typeface="Calibri" panose="020F0502020204030204" pitchFamily="34" charset="0"/>
              </a:rPr>
              <a:t>gemiddeld</a:t>
            </a:r>
            <a:r>
              <a:rPr lang="en-US" altLang="nl-NL" dirty="0">
                <a:solidFill>
                  <a:srgbClr val="000000"/>
                </a:solidFill>
                <a:latin typeface="Calibri" panose="020F0502020204030204" pitchFamily="34" charset="0"/>
                <a:cs typeface="Calibri" panose="020F0502020204030204" pitchFamily="34" charset="0"/>
              </a:rPr>
              <a:t> 6 (max. </a:t>
            </a:r>
            <a:r>
              <a:rPr lang="en-US" altLang="nl-NL" dirty="0" err="1">
                <a:solidFill>
                  <a:srgbClr val="000000"/>
                </a:solidFill>
                <a:latin typeface="Calibri" panose="020F0502020204030204" pitchFamily="34" charset="0"/>
                <a:cs typeface="Calibri" panose="020F0502020204030204" pitchFamily="34" charset="0"/>
              </a:rPr>
              <a:t>één</a:t>
            </a:r>
            <a:r>
              <a:rPr lang="en-US" altLang="nl-NL" dirty="0">
                <a:solidFill>
                  <a:srgbClr val="000000"/>
                </a:solidFill>
                <a:latin typeface="Calibri" panose="020F0502020204030204" pitchFamily="34" charset="0"/>
                <a:cs typeface="Calibri" panose="020F0502020204030204" pitchFamily="34" charset="0"/>
              </a:rPr>
              <a:t> 5 </a:t>
            </a:r>
            <a:r>
              <a:rPr lang="en-US" altLang="nl-NL" dirty="0" err="1">
                <a:solidFill>
                  <a:srgbClr val="000000"/>
                </a:solidFill>
                <a:latin typeface="Calibri" panose="020F0502020204030204" pitchFamily="34" charset="0"/>
                <a:cs typeface="Calibri" panose="020F0502020204030204" pitchFamily="34" charset="0"/>
              </a:rPr>
              <a:t>voor</a:t>
            </a:r>
            <a:r>
              <a:rPr lang="en-US" altLang="nl-NL" dirty="0">
                <a:solidFill>
                  <a:srgbClr val="000000"/>
                </a:solidFill>
                <a:latin typeface="Calibri" panose="020F0502020204030204" pitchFamily="34" charset="0"/>
                <a:cs typeface="Calibri" panose="020F0502020204030204" pitchFamily="34" charset="0"/>
              </a:rPr>
              <a:t> </a:t>
            </a:r>
            <a:r>
              <a:rPr lang="en-US" altLang="nl-NL" dirty="0" err="1">
                <a:solidFill>
                  <a:srgbClr val="000000"/>
                </a:solidFill>
                <a:latin typeface="Calibri" panose="020F0502020204030204" pitchFamily="34" charset="0"/>
                <a:cs typeface="Calibri" panose="020F0502020204030204" pitchFamily="34" charset="0"/>
              </a:rPr>
              <a:t>kernvak</a:t>
            </a:r>
            <a:r>
              <a:rPr lang="en-US" altLang="nl-NL" dirty="0">
                <a:solidFill>
                  <a:srgbClr val="000000"/>
                </a:solidFill>
                <a:latin typeface="Calibri" panose="020F0502020204030204" pitchFamily="34" charset="0"/>
                <a:cs typeface="Calibri" panose="020F0502020204030204" pitchFamily="34" charset="0"/>
              </a:rPr>
              <a:t>)</a:t>
            </a:r>
          </a:p>
          <a:p>
            <a:pPr lvl="2">
              <a:spcBef>
                <a:spcPct val="20000"/>
              </a:spcBef>
              <a:buFontTx/>
              <a:buChar char="-"/>
              <a:defRPr/>
            </a:pPr>
            <a:r>
              <a:rPr lang="en-US" altLang="nl-NL" dirty="0" err="1">
                <a:solidFill>
                  <a:srgbClr val="000000"/>
                </a:solidFill>
                <a:latin typeface="Calibri" panose="020F0502020204030204" pitchFamily="34" charset="0"/>
                <a:cs typeface="Calibri" panose="020F0502020204030204" pitchFamily="34" charset="0"/>
              </a:rPr>
              <a:t>een</a:t>
            </a:r>
            <a:r>
              <a:rPr lang="en-US" altLang="nl-NL" dirty="0">
                <a:solidFill>
                  <a:srgbClr val="000000"/>
                </a:solidFill>
                <a:latin typeface="Calibri" panose="020F0502020204030204" pitchFamily="34" charset="0"/>
                <a:cs typeface="Calibri" panose="020F0502020204030204" pitchFamily="34" charset="0"/>
              </a:rPr>
              <a:t> 4 en </a:t>
            </a:r>
            <a:r>
              <a:rPr lang="en-US" altLang="nl-NL" dirty="0" err="1">
                <a:solidFill>
                  <a:srgbClr val="000000"/>
                </a:solidFill>
                <a:latin typeface="Calibri" panose="020F0502020204030204" pitchFamily="34" charset="0"/>
                <a:cs typeface="Calibri" panose="020F0502020204030204" pitchFamily="34" charset="0"/>
              </a:rPr>
              <a:t>een</a:t>
            </a:r>
            <a:r>
              <a:rPr lang="en-US" altLang="nl-NL" dirty="0">
                <a:solidFill>
                  <a:srgbClr val="000000"/>
                </a:solidFill>
                <a:latin typeface="Calibri" panose="020F0502020204030204" pitchFamily="34" charset="0"/>
                <a:cs typeface="Calibri" panose="020F0502020204030204" pitchFamily="34" charset="0"/>
              </a:rPr>
              <a:t> 5, rest 6 of </a:t>
            </a:r>
            <a:r>
              <a:rPr lang="en-US" altLang="nl-NL" dirty="0" err="1">
                <a:solidFill>
                  <a:srgbClr val="000000"/>
                </a:solidFill>
                <a:latin typeface="Calibri" panose="020F0502020204030204" pitchFamily="34" charset="0"/>
                <a:cs typeface="Calibri" panose="020F0502020204030204" pitchFamily="34" charset="0"/>
              </a:rPr>
              <a:t>hoger</a:t>
            </a:r>
            <a:r>
              <a:rPr lang="en-US" altLang="nl-NL" dirty="0">
                <a:solidFill>
                  <a:srgbClr val="000000"/>
                </a:solidFill>
                <a:latin typeface="Calibri" panose="020F0502020204030204" pitchFamily="34" charset="0"/>
                <a:cs typeface="Calibri" panose="020F0502020204030204" pitchFamily="34" charset="0"/>
              </a:rPr>
              <a:t> en </a:t>
            </a:r>
            <a:r>
              <a:rPr lang="en-US" altLang="nl-NL" dirty="0" err="1">
                <a:solidFill>
                  <a:srgbClr val="000000"/>
                </a:solidFill>
                <a:latin typeface="Calibri" panose="020F0502020204030204" pitchFamily="34" charset="0"/>
                <a:cs typeface="Calibri" panose="020F0502020204030204" pitchFamily="34" charset="0"/>
              </a:rPr>
              <a:t>gemiddeld</a:t>
            </a:r>
            <a:r>
              <a:rPr lang="en-US" altLang="nl-NL" dirty="0">
                <a:solidFill>
                  <a:srgbClr val="000000"/>
                </a:solidFill>
                <a:latin typeface="Calibri" panose="020F0502020204030204" pitchFamily="34" charset="0"/>
                <a:cs typeface="Calibri" panose="020F0502020204030204" pitchFamily="34" charset="0"/>
              </a:rPr>
              <a:t> 6 (max. </a:t>
            </a:r>
            <a:r>
              <a:rPr lang="en-US" altLang="nl-NL" dirty="0" err="1">
                <a:solidFill>
                  <a:srgbClr val="000000"/>
                </a:solidFill>
                <a:latin typeface="Calibri" panose="020F0502020204030204" pitchFamily="34" charset="0"/>
                <a:cs typeface="Calibri" panose="020F0502020204030204" pitchFamily="34" charset="0"/>
              </a:rPr>
              <a:t>één</a:t>
            </a:r>
            <a:r>
              <a:rPr lang="en-US" altLang="nl-NL" dirty="0">
                <a:solidFill>
                  <a:srgbClr val="000000"/>
                </a:solidFill>
                <a:latin typeface="Calibri" panose="020F0502020204030204" pitchFamily="34" charset="0"/>
                <a:cs typeface="Calibri" panose="020F0502020204030204" pitchFamily="34" charset="0"/>
              </a:rPr>
              <a:t> 5 </a:t>
            </a:r>
            <a:r>
              <a:rPr lang="en-US" altLang="nl-NL" dirty="0" err="1">
                <a:solidFill>
                  <a:srgbClr val="000000"/>
                </a:solidFill>
                <a:latin typeface="Calibri" panose="020F0502020204030204" pitchFamily="34" charset="0"/>
                <a:cs typeface="Calibri" panose="020F0502020204030204" pitchFamily="34" charset="0"/>
              </a:rPr>
              <a:t>voor</a:t>
            </a:r>
            <a:r>
              <a:rPr lang="en-US" altLang="nl-NL" dirty="0">
                <a:solidFill>
                  <a:srgbClr val="000000"/>
                </a:solidFill>
                <a:latin typeface="Calibri" panose="020F0502020204030204" pitchFamily="34" charset="0"/>
                <a:cs typeface="Calibri" panose="020F0502020204030204" pitchFamily="34" charset="0"/>
              </a:rPr>
              <a:t> </a:t>
            </a:r>
            <a:r>
              <a:rPr lang="en-US" altLang="nl-NL" dirty="0" err="1">
                <a:solidFill>
                  <a:srgbClr val="000000"/>
                </a:solidFill>
                <a:latin typeface="Calibri" panose="020F0502020204030204" pitchFamily="34" charset="0"/>
                <a:cs typeface="Calibri" panose="020F0502020204030204" pitchFamily="34" charset="0"/>
              </a:rPr>
              <a:t>kernvak</a:t>
            </a:r>
            <a:r>
              <a:rPr lang="en-US" altLang="nl-NL" dirty="0">
                <a:solidFill>
                  <a:srgbClr val="000000"/>
                </a:solidFill>
                <a:latin typeface="Calibri" panose="020F0502020204030204" pitchFamily="34" charset="0"/>
                <a:cs typeface="Calibri" panose="020F0502020204030204" pitchFamily="34" charset="0"/>
              </a:rPr>
              <a:t>)</a:t>
            </a:r>
          </a:p>
          <a:p>
            <a:pPr lvl="2">
              <a:spcBef>
                <a:spcPct val="20000"/>
              </a:spcBef>
              <a:buFontTx/>
              <a:buChar char="-"/>
              <a:defRPr/>
            </a:pPr>
            <a:r>
              <a:rPr lang="en-US" altLang="nl-NL" dirty="0" err="1">
                <a:solidFill>
                  <a:srgbClr val="000000"/>
                </a:solidFill>
                <a:latin typeface="Calibri" panose="020F0502020204030204" pitchFamily="34" charset="0"/>
                <a:cs typeface="Calibri" panose="020F0502020204030204" pitchFamily="34" charset="0"/>
              </a:rPr>
              <a:t>geen</a:t>
            </a:r>
            <a:r>
              <a:rPr lang="en-US" altLang="nl-NL" dirty="0">
                <a:solidFill>
                  <a:srgbClr val="000000"/>
                </a:solidFill>
                <a:latin typeface="Calibri" panose="020F0502020204030204" pitchFamily="34" charset="0"/>
                <a:cs typeface="Calibri" panose="020F0502020204030204" pitchFamily="34" charset="0"/>
              </a:rPr>
              <a:t> van </a:t>
            </a:r>
            <a:r>
              <a:rPr lang="en-US" altLang="nl-NL" dirty="0" err="1">
                <a:solidFill>
                  <a:srgbClr val="000000"/>
                </a:solidFill>
                <a:latin typeface="Calibri" panose="020F0502020204030204" pitchFamily="34" charset="0"/>
                <a:cs typeface="Calibri" panose="020F0502020204030204" pitchFamily="34" charset="0"/>
              </a:rPr>
              <a:t>eindcijfers</a:t>
            </a:r>
            <a:r>
              <a:rPr lang="en-US" altLang="nl-NL" dirty="0">
                <a:solidFill>
                  <a:srgbClr val="000000"/>
                </a:solidFill>
                <a:latin typeface="Calibri" panose="020F0502020204030204" pitchFamily="34" charset="0"/>
                <a:cs typeface="Calibri" panose="020F0502020204030204" pitchFamily="34" charset="0"/>
              </a:rPr>
              <a:t> lager dan 4 (</a:t>
            </a:r>
            <a:r>
              <a:rPr lang="en-US" altLang="nl-NL" dirty="0" err="1">
                <a:solidFill>
                  <a:srgbClr val="000000"/>
                </a:solidFill>
                <a:latin typeface="Calibri" panose="020F0502020204030204" pitchFamily="34" charset="0"/>
                <a:cs typeface="Calibri" panose="020F0502020204030204" pitchFamily="34" charset="0"/>
              </a:rPr>
              <a:t>ook</a:t>
            </a:r>
            <a:r>
              <a:rPr lang="en-US" altLang="nl-NL" dirty="0">
                <a:solidFill>
                  <a:srgbClr val="000000"/>
                </a:solidFill>
                <a:latin typeface="Calibri" panose="020F0502020204030204" pitchFamily="34" charset="0"/>
                <a:cs typeface="Calibri" panose="020F0502020204030204" pitchFamily="34" charset="0"/>
              </a:rPr>
              <a:t> </a:t>
            </a:r>
            <a:r>
              <a:rPr lang="en-US" altLang="nl-NL" dirty="0" err="1">
                <a:solidFill>
                  <a:srgbClr val="000000"/>
                </a:solidFill>
                <a:latin typeface="Calibri" panose="020F0502020204030204" pitchFamily="34" charset="0"/>
                <a:cs typeface="Calibri" panose="020F0502020204030204" pitchFamily="34" charset="0"/>
              </a:rPr>
              <a:t>niet</a:t>
            </a:r>
            <a:r>
              <a:rPr lang="en-US" altLang="nl-NL" dirty="0">
                <a:solidFill>
                  <a:srgbClr val="000000"/>
                </a:solidFill>
                <a:latin typeface="Calibri" panose="020F0502020204030204" pitchFamily="34" charset="0"/>
                <a:cs typeface="Calibri" panose="020F0502020204030204" pitchFamily="34" charset="0"/>
              </a:rPr>
              <a:t> </a:t>
            </a:r>
            <a:r>
              <a:rPr lang="en-US" altLang="nl-NL" dirty="0" err="1">
                <a:solidFill>
                  <a:srgbClr val="000000"/>
                </a:solidFill>
                <a:latin typeface="Calibri" panose="020F0502020204030204" pitchFamily="34" charset="0"/>
                <a:cs typeface="Calibri" panose="020F0502020204030204" pitchFamily="34" charset="0"/>
              </a:rPr>
              <a:t>voor</a:t>
            </a:r>
            <a:r>
              <a:rPr lang="en-US" altLang="nl-NL" dirty="0">
                <a:solidFill>
                  <a:srgbClr val="000000"/>
                </a:solidFill>
                <a:latin typeface="Calibri" panose="020F0502020204030204" pitchFamily="34" charset="0"/>
                <a:cs typeface="Calibri" panose="020F0502020204030204" pitchFamily="34" charset="0"/>
              </a:rPr>
              <a:t> </a:t>
            </a:r>
            <a:r>
              <a:rPr lang="en-US" altLang="nl-NL" dirty="0" err="1">
                <a:solidFill>
                  <a:srgbClr val="000000"/>
                </a:solidFill>
                <a:latin typeface="Calibri" panose="020F0502020204030204" pitchFamily="34" charset="0"/>
                <a:cs typeface="Calibri" panose="020F0502020204030204" pitchFamily="34" charset="0"/>
              </a:rPr>
              <a:t>aparte</a:t>
            </a:r>
            <a:r>
              <a:rPr lang="en-US" altLang="nl-NL" dirty="0">
                <a:solidFill>
                  <a:srgbClr val="000000"/>
                </a:solidFill>
                <a:latin typeface="Calibri" panose="020F0502020204030204" pitchFamily="34" charset="0"/>
                <a:cs typeface="Calibri" panose="020F0502020204030204" pitchFamily="34" charset="0"/>
              </a:rPr>
              <a:t> </a:t>
            </a:r>
            <a:r>
              <a:rPr lang="en-US" altLang="nl-NL" dirty="0" err="1">
                <a:solidFill>
                  <a:srgbClr val="000000"/>
                </a:solidFill>
                <a:latin typeface="Calibri" panose="020F0502020204030204" pitchFamily="34" charset="0"/>
                <a:cs typeface="Calibri" panose="020F0502020204030204" pitchFamily="34" charset="0"/>
              </a:rPr>
              <a:t>onderdelen</a:t>
            </a:r>
            <a:r>
              <a:rPr lang="en-US" altLang="nl-NL" dirty="0">
                <a:solidFill>
                  <a:srgbClr val="000000"/>
                </a:solidFill>
                <a:latin typeface="Calibri" panose="020F0502020204030204" pitchFamily="34" charset="0"/>
                <a:cs typeface="Calibri" panose="020F0502020204030204" pitchFamily="34" charset="0"/>
              </a:rPr>
              <a:t> </a:t>
            </a:r>
            <a:r>
              <a:rPr lang="en-US" altLang="nl-NL" dirty="0" err="1">
                <a:solidFill>
                  <a:srgbClr val="000000"/>
                </a:solidFill>
                <a:latin typeface="Calibri" panose="020F0502020204030204" pitchFamily="34" charset="0"/>
                <a:cs typeface="Calibri" panose="020F0502020204030204" pitchFamily="34" charset="0"/>
              </a:rPr>
              <a:t>combinatiecijfer</a:t>
            </a:r>
            <a:r>
              <a:rPr lang="en-US" altLang="nl-NL" dirty="0">
                <a:solidFill>
                  <a:srgbClr val="000000"/>
                </a:solidFill>
                <a:latin typeface="Calibri" panose="020F0502020204030204" pitchFamily="34" charset="0"/>
                <a:cs typeface="Calibri" panose="020F0502020204030204" pitchFamily="34" charset="0"/>
              </a:rPr>
              <a:t>)</a:t>
            </a:r>
          </a:p>
          <a:p>
            <a:pPr lvl="2">
              <a:spcBef>
                <a:spcPct val="20000"/>
              </a:spcBef>
              <a:buFontTx/>
              <a:buChar char="-"/>
              <a:defRPr/>
            </a:pPr>
            <a:r>
              <a:rPr lang="en-US" altLang="nl-NL" dirty="0">
                <a:solidFill>
                  <a:srgbClr val="000000"/>
                </a:solidFill>
                <a:latin typeface="Calibri" panose="020F0502020204030204" pitchFamily="34" charset="0"/>
                <a:cs typeface="Calibri" panose="020F0502020204030204" pitchFamily="34" charset="0"/>
              </a:rPr>
              <a:t>LO  </a:t>
            </a:r>
            <a:r>
              <a:rPr lang="en-US" altLang="nl-NL" dirty="0" err="1">
                <a:solidFill>
                  <a:srgbClr val="000000"/>
                </a:solidFill>
                <a:latin typeface="Calibri" panose="020F0502020204030204" pitchFamily="34" charset="0"/>
                <a:cs typeface="Calibri" panose="020F0502020204030204" pitchFamily="34" charset="0"/>
              </a:rPr>
              <a:t>voldoende</a:t>
            </a:r>
            <a:r>
              <a:rPr lang="en-US" altLang="nl-NL" dirty="0">
                <a:solidFill>
                  <a:srgbClr val="000000"/>
                </a:solidFill>
                <a:latin typeface="Calibri" panose="020F0502020204030204" pitchFamily="34" charset="0"/>
                <a:cs typeface="Calibri" panose="020F0502020204030204" pitchFamily="34" charset="0"/>
              </a:rPr>
              <a:t> of </a:t>
            </a:r>
            <a:r>
              <a:rPr lang="en-US" altLang="nl-NL" dirty="0" err="1">
                <a:solidFill>
                  <a:srgbClr val="000000"/>
                </a:solidFill>
                <a:latin typeface="Calibri" panose="020F0502020204030204" pitchFamily="34" charset="0"/>
                <a:cs typeface="Calibri" panose="020F0502020204030204" pitchFamily="34" charset="0"/>
              </a:rPr>
              <a:t>goed</a:t>
            </a:r>
            <a:endParaRPr lang="en-US" altLang="nl-NL" dirty="0">
              <a:solidFill>
                <a:srgbClr val="000000"/>
              </a:solidFill>
              <a:latin typeface="Calibri" panose="020F0502020204030204" pitchFamily="34" charset="0"/>
              <a:cs typeface="Calibri" panose="020F0502020204030204" pitchFamily="34" charset="0"/>
            </a:endParaRPr>
          </a:p>
          <a:p>
            <a:pPr lvl="2">
              <a:spcBef>
                <a:spcPct val="20000"/>
              </a:spcBef>
              <a:buFontTx/>
              <a:buChar char="-"/>
              <a:defRPr/>
            </a:pPr>
            <a:endParaRPr lang="en-US" altLang="nl-NL" dirty="0">
              <a:solidFill>
                <a:srgbClr val="000000"/>
              </a:solidFill>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a:xfrm>
            <a:off x="1224000" y="1443261"/>
            <a:ext cx="9753526" cy="749849"/>
          </a:xfrm>
        </p:spPr>
        <p:txBody>
          <a:bodyPr/>
          <a:lstStyle/>
          <a:p>
            <a:r>
              <a:rPr lang="nl-NL" b="1" dirty="0">
                <a:solidFill>
                  <a:srgbClr val="EE7D00"/>
                </a:solidFill>
                <a:latin typeface="Calibri" panose="020F0502020204030204" pitchFamily="34" charset="0"/>
                <a:cs typeface="Calibri" panose="020F0502020204030204" pitchFamily="34" charset="0"/>
              </a:rPr>
              <a:t>SLAAG- / ZAKREGELING</a:t>
            </a:r>
          </a:p>
        </p:txBody>
      </p:sp>
      <p:sp>
        <p:nvSpPr>
          <p:cNvPr id="4" name="Tekstvak 3"/>
          <p:cNvSpPr txBox="1"/>
          <p:nvPr/>
        </p:nvSpPr>
        <p:spPr>
          <a:xfrm>
            <a:off x="7319554" y="6095939"/>
            <a:ext cx="4872446" cy="646331"/>
          </a:xfrm>
          <a:prstGeom prst="rect">
            <a:avLst/>
          </a:prstGeom>
          <a:noFill/>
        </p:spPr>
        <p:txBody>
          <a:bodyPr wrap="square" rtlCol="0">
            <a:spAutoFit/>
          </a:bodyPr>
          <a:lstStyle/>
          <a:p>
            <a:pPr lvl="2">
              <a:defRPr/>
            </a:pPr>
            <a:r>
              <a:rPr lang="en-US" altLang="nl-NL" b="1">
                <a:solidFill>
                  <a:srgbClr val="CC1719"/>
                </a:solidFill>
              </a:rPr>
              <a:t>EXTRA VAK NOOIT BETROKKEN BIJ SLAAG- / ZAKREGELING</a:t>
            </a:r>
            <a:endParaRPr lang="nl-NL" altLang="nl-NL" sz="4400" b="1">
              <a:solidFill>
                <a:srgbClr val="CC1719"/>
              </a:solidFill>
            </a:endParaRPr>
          </a:p>
        </p:txBody>
      </p:sp>
      <p:pic>
        <p:nvPicPr>
          <p:cNvPr id="5" name="Afbeelding 4"/>
          <p:cNvPicPr>
            <a:picLocks noChangeAspect="1"/>
          </p:cNvPicPr>
          <p:nvPr/>
        </p:nvPicPr>
        <p:blipFill>
          <a:blip r:embed="rId2"/>
          <a:stretch>
            <a:fillRect/>
          </a:stretch>
        </p:blipFill>
        <p:spPr>
          <a:xfrm>
            <a:off x="9614262" y="79974"/>
            <a:ext cx="2447109" cy="2113136"/>
          </a:xfrm>
          <a:prstGeom prst="rect">
            <a:avLst/>
          </a:prstGeom>
        </p:spPr>
      </p:pic>
    </p:spTree>
    <p:extLst>
      <p:ext uri="{BB962C8B-B14F-4D97-AF65-F5344CB8AC3E}">
        <p14:creationId xmlns:p14="http://schemas.microsoft.com/office/powerpoint/2010/main" val="401087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Eén examen herkansen om:</a:t>
            </a:r>
          </a:p>
          <a:p>
            <a:pPr lvl="1"/>
            <a:r>
              <a:rPr lang="nl-NL" dirty="0">
                <a:latin typeface="Calibri" panose="020F0502020204030204" pitchFamily="34" charset="0"/>
                <a:cs typeface="Calibri" panose="020F0502020204030204" pitchFamily="34" charset="0"/>
              </a:rPr>
              <a:t>alsnog te slagen</a:t>
            </a:r>
          </a:p>
          <a:p>
            <a:pPr lvl="1"/>
            <a:r>
              <a:rPr lang="nl-NL" dirty="0">
                <a:latin typeface="Calibri" panose="020F0502020204030204" pitchFamily="34" charset="0"/>
                <a:cs typeface="Calibri" panose="020F0502020204030204" pitchFamily="34" charset="0"/>
              </a:rPr>
              <a:t>jezelf te verbeteren.</a:t>
            </a:r>
          </a:p>
          <a:p>
            <a:endParaRPr lang="nl-NL" dirty="0">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HERKANSING CSE</a:t>
            </a:r>
          </a:p>
        </p:txBody>
      </p:sp>
    </p:spTree>
    <p:extLst>
      <p:ext uri="{BB962C8B-B14F-4D97-AF65-F5344CB8AC3E}">
        <p14:creationId xmlns:p14="http://schemas.microsoft.com/office/powerpoint/2010/main" val="398249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buClr>
                <a:prstClr val="black"/>
              </a:buClr>
              <a:buFont typeface="Wingdings" panose="05000000000000000000" pitchFamily="2" charset="2"/>
              <a:buChar char="§"/>
            </a:pPr>
            <a:r>
              <a:rPr lang="nl-NL" altLang="nl-NL" sz="2900">
                <a:solidFill>
                  <a:prstClr val="black"/>
                </a:solidFill>
                <a:latin typeface="Calibri" panose="020F0502020204030204" pitchFamily="34" charset="0"/>
                <a:cs typeface="Calibri" panose="020F0502020204030204" pitchFamily="34" charset="0"/>
              </a:rPr>
              <a:t>8.0 gemiddeld (eindcijfers)</a:t>
            </a:r>
          </a:p>
          <a:p>
            <a:pPr lvl="1">
              <a:buClr>
                <a:prstClr val="black"/>
              </a:buClr>
              <a:buFont typeface="Arial" panose="020B0604020202020204" pitchFamily="34" charset="0"/>
              <a:buChar char="•"/>
            </a:pPr>
            <a:r>
              <a:rPr lang="nl-NL" altLang="nl-NL" sz="2900">
                <a:latin typeface="Calibri" panose="020F0502020204030204" pitchFamily="34" charset="0"/>
                <a:cs typeface="Calibri" panose="020F0502020204030204" pitchFamily="34" charset="0"/>
              </a:rPr>
              <a:t>extra vak mag er buiten gelaten worden</a:t>
            </a:r>
          </a:p>
          <a:p>
            <a:pPr>
              <a:buClr>
                <a:prstClr val="black"/>
              </a:buClr>
              <a:buFont typeface="Wingdings" panose="05000000000000000000" pitchFamily="2" charset="2"/>
              <a:buChar char="§"/>
            </a:pPr>
            <a:r>
              <a:rPr lang="nl-NL" altLang="nl-NL" sz="2900">
                <a:latin typeface="Calibri" panose="020F0502020204030204" pitchFamily="34" charset="0"/>
                <a:cs typeface="Calibri" panose="020F0502020204030204" pitchFamily="34" charset="0"/>
              </a:rPr>
              <a:t>Minimaal 7.0 voor de afzonderlijke vakken</a:t>
            </a:r>
          </a:p>
          <a:p>
            <a:pPr lvl="1">
              <a:buClr>
                <a:prstClr val="black"/>
              </a:buClr>
              <a:buFont typeface="Arial" panose="020B0604020202020204" pitchFamily="34" charset="0"/>
              <a:buChar char="•"/>
            </a:pPr>
            <a:r>
              <a:rPr lang="nl-NL" altLang="nl-NL" sz="2900">
                <a:latin typeface="Calibri" panose="020F0502020204030204" pitchFamily="34" charset="0"/>
                <a:cs typeface="Calibri" panose="020F0502020204030204" pitchFamily="34" charset="0"/>
              </a:rPr>
              <a:t>vakken van het combinatiecijfer mogen </a:t>
            </a:r>
          </a:p>
          <a:p>
            <a:pPr marL="361950" lvl="1" indent="0">
              <a:buClr>
                <a:prstClr val="black"/>
              </a:buClr>
              <a:buNone/>
            </a:pPr>
            <a:r>
              <a:rPr lang="nl-NL" altLang="nl-NL" sz="2900">
                <a:latin typeface="Calibri" panose="020F0502020204030204" pitchFamily="34" charset="0"/>
                <a:cs typeface="Calibri" panose="020F0502020204030204" pitchFamily="34" charset="0"/>
              </a:rPr>
              <a:t>    lager dan 7.0 zijn als het gemiddelde </a:t>
            </a:r>
          </a:p>
          <a:p>
            <a:pPr marL="361950" lvl="1" indent="0">
              <a:buClr>
                <a:prstClr val="black"/>
              </a:buClr>
              <a:buNone/>
            </a:pPr>
            <a:r>
              <a:rPr lang="nl-NL" altLang="nl-NL" sz="2900">
                <a:latin typeface="Calibri" panose="020F0502020204030204" pitchFamily="34" charset="0"/>
                <a:cs typeface="Calibri" panose="020F0502020204030204" pitchFamily="34" charset="0"/>
              </a:rPr>
              <a:t>    maar 7.0 is.</a:t>
            </a:r>
          </a:p>
          <a:p>
            <a:endParaRPr lang="nl-NL" sz="290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CUM LAUDE SLAGEN</a:t>
            </a:r>
          </a:p>
        </p:txBody>
      </p:sp>
      <p:pic>
        <p:nvPicPr>
          <p:cNvPr id="4" name="Afbeelding 3"/>
          <p:cNvPicPr>
            <a:picLocks noChangeAspect="1"/>
          </p:cNvPicPr>
          <p:nvPr/>
        </p:nvPicPr>
        <p:blipFill>
          <a:blip r:embed="rId3"/>
          <a:stretch>
            <a:fillRect/>
          </a:stretch>
        </p:blipFill>
        <p:spPr>
          <a:xfrm>
            <a:off x="8607607" y="2677886"/>
            <a:ext cx="3216456" cy="3216456"/>
          </a:xfrm>
          <a:prstGeom prst="rect">
            <a:avLst/>
          </a:prstGeom>
        </p:spPr>
      </p:pic>
    </p:spTree>
    <p:extLst>
      <p:ext uri="{BB962C8B-B14F-4D97-AF65-F5344CB8AC3E}">
        <p14:creationId xmlns:p14="http://schemas.microsoft.com/office/powerpoint/2010/main" val="154005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24000" y="2481942"/>
            <a:ext cx="10454194" cy="4223657"/>
          </a:xfrm>
        </p:spPr>
        <p:txBody>
          <a:bodyPr>
            <a:normAutofit/>
          </a:bodyPr>
          <a:lstStyle/>
          <a:p>
            <a:pPr marL="342900" indent="-342900">
              <a:spcBef>
                <a:spcPct val="20000"/>
              </a:spcBef>
              <a:buClr>
                <a:srgbClr val="000000"/>
              </a:buClr>
              <a:buFont typeface="Wingdings" pitchFamily="2" charset="2"/>
              <a:buChar char="§"/>
              <a:defRPr/>
            </a:pPr>
            <a:r>
              <a:rPr lang="nl-NL" sz="2900" dirty="0">
                <a:solidFill>
                  <a:srgbClr val="000000"/>
                </a:solidFill>
                <a:latin typeface="Calibri" panose="020F0502020204030204" pitchFamily="34" charset="0"/>
                <a:cs typeface="Calibri" panose="020F0502020204030204" pitchFamily="34" charset="0"/>
              </a:rPr>
              <a:t>wijziging in e-mail adres doorgeven aan de administratie</a:t>
            </a:r>
          </a:p>
          <a:p>
            <a:pPr>
              <a:spcBef>
                <a:spcPct val="20000"/>
              </a:spcBef>
              <a:buClr>
                <a:srgbClr val="000000"/>
              </a:buClr>
              <a:buFont typeface="Wingdings" pitchFamily="2" charset="2"/>
              <a:buChar char="§"/>
              <a:defRPr/>
            </a:pPr>
            <a:r>
              <a:rPr lang="nl-NL" sz="2900" dirty="0">
                <a:latin typeface="Calibri" panose="020F0502020204030204" pitchFamily="34" charset="0"/>
                <a:cs typeface="Calibri" panose="020F0502020204030204" pitchFamily="34" charset="0"/>
              </a:rPr>
              <a:t>mindfulness (zie brief)</a:t>
            </a:r>
          </a:p>
          <a:p>
            <a:pPr>
              <a:spcBef>
                <a:spcPct val="20000"/>
              </a:spcBef>
              <a:buClr>
                <a:srgbClr val="000000"/>
              </a:buClr>
              <a:buFont typeface="Wingdings" pitchFamily="2" charset="2"/>
              <a:buChar char="§"/>
              <a:defRPr/>
            </a:pPr>
            <a:endParaRPr lang="nl-NL" sz="2900" dirty="0">
              <a:latin typeface="Calibri" panose="020F0502020204030204" pitchFamily="34" charset="0"/>
              <a:cs typeface="Calibri" panose="020F0502020204030204" pitchFamily="34" charset="0"/>
            </a:endParaRPr>
          </a:p>
          <a:p>
            <a:pPr marL="0" indent="0">
              <a:spcBef>
                <a:spcPct val="20000"/>
              </a:spcBef>
              <a:buClr>
                <a:srgbClr val="000000"/>
              </a:buClr>
              <a:buNone/>
              <a:defRPr/>
            </a:pPr>
            <a:endParaRPr lang="nl-NL" sz="2900" dirty="0">
              <a:latin typeface="Calibri" panose="020F0502020204030204" pitchFamily="34" charset="0"/>
              <a:cs typeface="Calibri" panose="020F0502020204030204" pitchFamily="34" charset="0"/>
            </a:endParaRPr>
          </a:p>
          <a:p>
            <a:pPr marL="0" indent="0">
              <a:spcBef>
                <a:spcPct val="20000"/>
              </a:spcBef>
              <a:buClr>
                <a:srgbClr val="000000"/>
              </a:buClr>
              <a:buNone/>
              <a:defRPr/>
            </a:pPr>
            <a:r>
              <a:rPr lang="nl-NL" sz="2400" dirty="0">
                <a:latin typeface="Calibri" panose="020F0502020204030204" pitchFamily="34" charset="0"/>
                <a:cs typeface="Calibri" panose="020F0502020204030204" pitchFamily="34" charset="0"/>
              </a:rPr>
              <a:t>456 atheneum:	Elvera Pennings	</a:t>
            </a:r>
            <a:r>
              <a:rPr lang="nl-NL" sz="24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e.pennings@hethooghuis.nl</a:t>
            </a:r>
            <a:r>
              <a:rPr lang="nl-NL" sz="2400" dirty="0">
                <a:solidFill>
                  <a:srgbClr val="0070C0"/>
                </a:solidFill>
                <a:latin typeface="Calibri" panose="020F0502020204030204" pitchFamily="34" charset="0"/>
                <a:cs typeface="Calibri" panose="020F0502020204030204" pitchFamily="34" charset="0"/>
              </a:rPr>
              <a:t> </a:t>
            </a:r>
          </a:p>
          <a:p>
            <a:pPr marL="0" indent="0">
              <a:spcBef>
                <a:spcPct val="20000"/>
              </a:spcBef>
              <a:buClr>
                <a:srgbClr val="000000"/>
              </a:buClr>
              <a:buNone/>
              <a:defRPr/>
            </a:pPr>
            <a:endParaRPr lang="nl-NL" sz="2400" dirty="0">
              <a:latin typeface="Calibri" panose="020F0502020204030204" pitchFamily="34" charset="0"/>
              <a:cs typeface="Calibri" panose="020F0502020204030204" pitchFamily="34" charset="0"/>
            </a:endParaRPr>
          </a:p>
          <a:p>
            <a:pPr marL="0" indent="0">
              <a:spcBef>
                <a:spcPct val="20000"/>
              </a:spcBef>
              <a:buClr>
                <a:srgbClr val="000000"/>
              </a:buClr>
              <a:buNone/>
              <a:defRPr/>
            </a:pPr>
            <a:r>
              <a:rPr lang="nl-NL" sz="2400" dirty="0">
                <a:latin typeface="Calibri" panose="020F0502020204030204" pitchFamily="34" charset="0"/>
                <a:cs typeface="Calibri" panose="020F0502020204030204" pitchFamily="34" charset="0"/>
              </a:rPr>
              <a:t>gymnasium:		Marieke Hendriks	</a:t>
            </a:r>
            <a:r>
              <a:rPr lang="nl-NL" sz="2400" dirty="0">
                <a:latin typeface="Calibri" panose="020F0502020204030204" pitchFamily="34" charset="0"/>
                <a:cs typeface="Calibri" panose="020F0502020204030204" pitchFamily="34" charset="0"/>
                <a:hlinkClick r:id="rId3"/>
              </a:rPr>
              <a:t>marieke.hendriks@hethooghuis.nl</a:t>
            </a:r>
            <a:endParaRPr lang="nl-NL" sz="2400" dirty="0">
              <a:latin typeface="Calibri" panose="020F0502020204030204" pitchFamily="34" charset="0"/>
              <a:cs typeface="Calibri" panose="020F0502020204030204" pitchFamily="34" charset="0"/>
            </a:endParaRPr>
          </a:p>
          <a:p>
            <a:pPr marL="0" indent="0">
              <a:spcBef>
                <a:spcPct val="20000"/>
              </a:spcBef>
              <a:buClr>
                <a:srgbClr val="000000"/>
              </a:buClr>
              <a:buNone/>
              <a:defRPr/>
            </a:pPr>
            <a:endParaRPr lang="nl-NL" sz="2900" dirty="0">
              <a:solidFill>
                <a:srgbClr val="0070C0"/>
              </a:solidFill>
              <a:latin typeface="Calibri" panose="020F0502020204030204" pitchFamily="34" charset="0"/>
              <a:cs typeface="Calibri" panose="020F0502020204030204" pitchFamily="34" charset="0"/>
            </a:endParaRPr>
          </a:p>
          <a:p>
            <a:pPr marL="0" indent="0">
              <a:spcBef>
                <a:spcPct val="20000"/>
              </a:spcBef>
              <a:buClr>
                <a:srgbClr val="000000"/>
              </a:buClr>
              <a:buNone/>
              <a:defRPr/>
            </a:pPr>
            <a:endParaRPr lang="nl-NL" sz="2900" dirty="0">
              <a:solidFill>
                <a:srgbClr val="0070C0"/>
              </a:solidFill>
              <a:latin typeface="Calibri" panose="020F0502020204030204" pitchFamily="34" charset="0"/>
              <a:cs typeface="Calibri" panose="020F0502020204030204" pitchFamily="34" charset="0"/>
            </a:endParaRPr>
          </a:p>
          <a:p>
            <a:pPr marL="0" indent="0">
              <a:spcBef>
                <a:spcPct val="20000"/>
              </a:spcBef>
              <a:buClr>
                <a:srgbClr val="000000"/>
              </a:buClr>
              <a:buNone/>
              <a:defRPr/>
            </a:pPr>
            <a:endParaRPr lang="nl-NL" sz="2900" dirty="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EN DAN NOG…..</a:t>
            </a:r>
          </a:p>
        </p:txBody>
      </p:sp>
    </p:spTree>
    <p:extLst>
      <p:ext uri="{BB962C8B-B14F-4D97-AF65-F5344CB8AC3E}">
        <p14:creationId xmlns:p14="http://schemas.microsoft.com/office/powerpoint/2010/main" val="176122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20738" y="2481943"/>
            <a:ext cx="9136426" cy="3674620"/>
          </a:xfrm>
        </p:spPr>
        <p:txBody>
          <a:bodyPr>
            <a:normAutofit lnSpcReduction="10000"/>
          </a:bodyPr>
          <a:lstStyle/>
          <a:p>
            <a:pPr marL="742950" indent="-742950">
              <a:buFont typeface="+mj-lt"/>
              <a:buAutoNum type="arabicPeriod"/>
            </a:pPr>
            <a:r>
              <a:rPr lang="nl-NL" sz="2900" dirty="0">
                <a:latin typeface="Calibri" panose="020F0502020204030204" pitchFamily="34" charset="0"/>
                <a:cs typeface="Calibri" panose="020F0502020204030204" pitchFamily="34" charset="0"/>
              </a:rPr>
              <a:t>Communicatie TBL</a:t>
            </a:r>
          </a:p>
          <a:p>
            <a:pPr marL="742950" indent="-742950">
              <a:buFont typeface="+mj-lt"/>
              <a:buAutoNum type="arabicPeriod"/>
            </a:pPr>
            <a:r>
              <a:rPr lang="nl-NL" sz="2900" dirty="0">
                <a:latin typeface="Calibri" panose="020F0502020204030204" pitchFamily="34" charset="0"/>
                <a:cs typeface="Calibri" panose="020F0502020204030204" pitchFamily="34" charset="0"/>
              </a:rPr>
              <a:t>MWU</a:t>
            </a:r>
          </a:p>
          <a:p>
            <a:pPr marL="742950" indent="-742950">
              <a:buFont typeface="+mj-lt"/>
              <a:buAutoNum type="arabicPeriod"/>
            </a:pPr>
            <a:r>
              <a:rPr lang="nl-NL" sz="2900" dirty="0">
                <a:latin typeface="Calibri" panose="020F0502020204030204" pitchFamily="34" charset="0"/>
                <a:cs typeface="Calibri" panose="020F0502020204030204" pitchFamily="34" charset="0"/>
              </a:rPr>
              <a:t>SE</a:t>
            </a:r>
          </a:p>
          <a:p>
            <a:pPr marL="742950" indent="-742950">
              <a:buFont typeface="+mj-lt"/>
              <a:buAutoNum type="arabicPeriod"/>
            </a:pPr>
            <a:r>
              <a:rPr lang="nl-NL" sz="2900" dirty="0">
                <a:latin typeface="Calibri" panose="020F0502020204030204" pitchFamily="34" charset="0"/>
                <a:cs typeface="Calibri" panose="020F0502020204030204" pitchFamily="34" charset="0"/>
              </a:rPr>
              <a:t>CSE</a:t>
            </a:r>
          </a:p>
          <a:p>
            <a:pPr marL="742950" indent="-742950">
              <a:buFont typeface="+mj-lt"/>
              <a:buAutoNum type="arabicPeriod"/>
            </a:pPr>
            <a:r>
              <a:rPr lang="nl-NL" sz="2900" dirty="0">
                <a:latin typeface="Calibri" panose="020F0502020204030204" pitchFamily="34" charset="0"/>
                <a:cs typeface="Calibri" panose="020F0502020204030204" pitchFamily="34" charset="0"/>
              </a:rPr>
              <a:t>Data</a:t>
            </a:r>
          </a:p>
          <a:p>
            <a:pPr marL="742950" indent="-742950">
              <a:buFont typeface="+mj-lt"/>
              <a:buAutoNum type="arabicPeriod"/>
            </a:pPr>
            <a:r>
              <a:rPr lang="nl-NL" sz="2900" dirty="0">
                <a:latin typeface="Calibri" panose="020F0502020204030204" pitchFamily="34" charset="0"/>
                <a:cs typeface="Calibri" panose="020F0502020204030204" pitchFamily="34" charset="0"/>
              </a:rPr>
              <a:t>Regels</a:t>
            </a:r>
          </a:p>
          <a:p>
            <a:pPr marL="742950" indent="-742950">
              <a:buFont typeface="+mj-lt"/>
              <a:buAutoNum type="arabicPeriod"/>
            </a:pPr>
            <a:r>
              <a:rPr lang="nl-NL" sz="2900" dirty="0">
                <a:latin typeface="Calibri" panose="020F0502020204030204" pitchFamily="34" charset="0"/>
                <a:cs typeface="Calibri" panose="020F0502020204030204" pitchFamily="34" charset="0"/>
              </a:rPr>
              <a:t>Slaag-/zakregeling</a:t>
            </a:r>
          </a:p>
          <a:p>
            <a:pPr marL="742950" indent="-742950">
              <a:buFont typeface="+mj-lt"/>
              <a:buAutoNum type="arabicPeriod"/>
            </a:pPr>
            <a:r>
              <a:rPr lang="nl-NL" sz="2900" dirty="0">
                <a:latin typeface="Calibri" panose="020F0502020204030204" pitchFamily="34" charset="0"/>
                <a:cs typeface="Calibri" panose="020F0502020204030204" pitchFamily="34" charset="0"/>
              </a:rPr>
              <a:t>Voorlichting studiekeuze door decaan Jos de Ridder</a:t>
            </a: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ONDERWERPEN</a:t>
            </a:r>
          </a:p>
        </p:txBody>
      </p:sp>
    </p:spTree>
    <p:extLst>
      <p:ext uri="{BB962C8B-B14F-4D97-AF65-F5344CB8AC3E}">
        <p14:creationId xmlns:p14="http://schemas.microsoft.com/office/powerpoint/2010/main" val="395569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24000" y="2481942"/>
            <a:ext cx="9756000" cy="4312049"/>
          </a:xfrm>
        </p:spPr>
        <p:txBody>
          <a:bodyPr>
            <a:normAutofit fontScale="62500" lnSpcReduction="20000"/>
          </a:bodyPr>
          <a:lstStyle/>
          <a:p>
            <a:pPr marL="342900" lvl="0" indent="-342900">
              <a:lnSpc>
                <a:spcPct val="100000"/>
              </a:lnSpc>
              <a:spcBef>
                <a:spcPct val="20000"/>
              </a:spcBef>
              <a:buClr>
                <a:srgbClr val="000000"/>
              </a:buClr>
              <a:buFont typeface="Wingdings" pitchFamily="2" charset="2"/>
              <a:buChar char="§"/>
              <a:defRPr/>
            </a:pPr>
            <a:endParaRPr lang="nl-NL" dirty="0">
              <a:hlinkClick r:id="rId2"/>
            </a:endParaRPr>
          </a:p>
          <a:p>
            <a:pPr marL="342900" lvl="0" indent="-342900">
              <a:lnSpc>
                <a:spcPct val="100000"/>
              </a:lnSpc>
              <a:spcBef>
                <a:spcPct val="20000"/>
              </a:spcBef>
              <a:buClr>
                <a:srgbClr val="000000"/>
              </a:buClr>
              <a:buFont typeface="Wingdings" pitchFamily="2" charset="2"/>
              <a:buChar char="§"/>
              <a:defRPr/>
            </a:pPr>
            <a:r>
              <a:rPr lang="nl-NL" dirty="0">
                <a:hlinkClick r:id="rId2"/>
              </a:rPr>
              <a:t>Tabblad algemeen - examenzaken bovenbouw</a:t>
            </a:r>
            <a:endParaRPr lang="nl-NL" dirty="0">
              <a:solidFill>
                <a:srgbClr val="000000"/>
              </a:solidFill>
              <a:latin typeface="Calibri"/>
              <a:cs typeface="Arial" panose="020B0604020202020204" pitchFamily="34" charset="0"/>
            </a:endParaRPr>
          </a:p>
          <a:p>
            <a:pPr marL="342900" lvl="0" indent="-342900">
              <a:lnSpc>
                <a:spcPct val="100000"/>
              </a:lnSpc>
              <a:spcBef>
                <a:spcPct val="20000"/>
              </a:spcBef>
              <a:buClr>
                <a:srgbClr val="000000"/>
              </a:buClr>
              <a:buFont typeface="Wingdings" pitchFamily="2" charset="2"/>
              <a:buChar char="§"/>
              <a:defRPr/>
            </a:pPr>
            <a:endParaRPr lang="nl-NL" dirty="0">
              <a:solidFill>
                <a:srgbClr val="000000"/>
              </a:solidFill>
              <a:latin typeface="Calibri"/>
              <a:cs typeface="Arial" panose="020B0604020202020204" pitchFamily="34" charset="0"/>
            </a:endParaRPr>
          </a:p>
          <a:p>
            <a:pPr marL="342900" lvl="0" indent="-342900">
              <a:lnSpc>
                <a:spcPct val="100000"/>
              </a:lnSpc>
              <a:spcBef>
                <a:spcPct val="20000"/>
              </a:spcBef>
              <a:buClr>
                <a:srgbClr val="000000"/>
              </a:buClr>
              <a:buFont typeface="Wingdings" pitchFamily="2" charset="2"/>
              <a:buChar char="§"/>
              <a:defRPr/>
            </a:pPr>
            <a:r>
              <a:rPr lang="nl-NL" dirty="0">
                <a:hlinkClick r:id="rId3"/>
              </a:rPr>
              <a:t>Examenreglement</a:t>
            </a:r>
            <a:endParaRPr lang="nl-NL" dirty="0">
              <a:solidFill>
                <a:srgbClr val="000000"/>
              </a:solidFill>
              <a:latin typeface="Calibri"/>
              <a:cs typeface="Arial" panose="020B0604020202020204" pitchFamily="34" charset="0"/>
            </a:endParaRPr>
          </a:p>
          <a:p>
            <a:pPr marL="342900" lvl="0" indent="-342900">
              <a:lnSpc>
                <a:spcPct val="100000"/>
              </a:lnSpc>
              <a:spcBef>
                <a:spcPct val="20000"/>
              </a:spcBef>
              <a:buClr>
                <a:srgbClr val="000000"/>
              </a:buClr>
              <a:buFont typeface="Wingdings" pitchFamily="2" charset="2"/>
              <a:buChar char="§"/>
              <a:defRPr/>
            </a:pPr>
            <a:endParaRPr lang="nl-NL" dirty="0">
              <a:solidFill>
                <a:srgbClr val="000000"/>
              </a:solidFill>
              <a:latin typeface="Calibri"/>
              <a:cs typeface="Arial" panose="020B0604020202020204" pitchFamily="34" charset="0"/>
            </a:endParaRPr>
          </a:p>
          <a:p>
            <a:pPr marL="342900" lvl="0" indent="-342900">
              <a:lnSpc>
                <a:spcPct val="100000"/>
              </a:lnSpc>
              <a:spcBef>
                <a:spcPct val="20000"/>
              </a:spcBef>
              <a:buClr>
                <a:srgbClr val="000000"/>
              </a:buClr>
              <a:buFont typeface="Wingdings" pitchFamily="2" charset="2"/>
              <a:buChar char="§"/>
              <a:defRPr/>
            </a:pPr>
            <a:r>
              <a:rPr lang="nl-NL" dirty="0">
                <a:hlinkClick r:id="rId4"/>
              </a:rPr>
              <a:t>PTA-6V Engels</a:t>
            </a:r>
            <a:endParaRPr lang="nl-NL" dirty="0">
              <a:solidFill>
                <a:srgbClr val="000000"/>
              </a:solidFill>
              <a:latin typeface="Calibri"/>
              <a:cs typeface="Arial" panose="020B0604020202020204" pitchFamily="34" charset="0"/>
            </a:endParaRPr>
          </a:p>
          <a:p>
            <a:pPr marL="342900" lvl="0" indent="-342900">
              <a:lnSpc>
                <a:spcPct val="100000"/>
              </a:lnSpc>
              <a:spcBef>
                <a:spcPct val="20000"/>
              </a:spcBef>
              <a:buClr>
                <a:srgbClr val="000000"/>
              </a:buClr>
              <a:buFont typeface="Wingdings" pitchFamily="2" charset="2"/>
              <a:buChar char="§"/>
              <a:defRPr/>
            </a:pPr>
            <a:endParaRPr lang="nl-NL" dirty="0">
              <a:solidFill>
                <a:srgbClr val="000000"/>
              </a:solidFill>
              <a:latin typeface="Calibri"/>
              <a:cs typeface="Arial" panose="020B0604020202020204" pitchFamily="34" charset="0"/>
            </a:endParaRPr>
          </a:p>
          <a:p>
            <a:pPr marL="0" indent="0">
              <a:lnSpc>
                <a:spcPct val="100000"/>
              </a:lnSpc>
              <a:buNone/>
            </a:pPr>
            <a:endParaRPr lang="nl-NL" sz="2300" b="1" dirty="0">
              <a:solidFill>
                <a:srgbClr val="EE7D00"/>
              </a:solidFill>
            </a:endParaRPr>
          </a:p>
          <a:p>
            <a:pPr marL="0" indent="0">
              <a:lnSpc>
                <a:spcPct val="100000"/>
              </a:lnSpc>
              <a:buNone/>
            </a:pPr>
            <a:endParaRPr lang="nl-NL" sz="2300" b="1" dirty="0">
              <a:solidFill>
                <a:srgbClr val="EE7D00"/>
              </a:solidFill>
            </a:endParaRPr>
          </a:p>
          <a:p>
            <a:pPr marL="0" indent="0">
              <a:lnSpc>
                <a:spcPct val="100000"/>
              </a:lnSpc>
              <a:buNone/>
            </a:pPr>
            <a:r>
              <a:rPr lang="nl-NL" sz="2300" b="1" dirty="0">
                <a:solidFill>
                  <a:srgbClr val="EE7D00"/>
                </a:solidFill>
              </a:rPr>
              <a:t>Toets gemist </a:t>
            </a:r>
            <a:endParaRPr lang="nl-NL" sz="2300" b="1" dirty="0">
              <a:solidFill>
                <a:srgbClr val="EE7D00"/>
              </a:solidFill>
              <a:cs typeface="Arial"/>
            </a:endParaRPr>
          </a:p>
          <a:p>
            <a:pPr marL="0" indent="0">
              <a:lnSpc>
                <a:spcPct val="100000"/>
              </a:lnSpc>
              <a:buNone/>
            </a:pPr>
            <a:r>
              <a:rPr lang="nl-NL" sz="2300" dirty="0"/>
              <a:t>Bij 1</a:t>
            </a:r>
            <a:r>
              <a:rPr lang="nl-NL" sz="2300" baseline="30000" dirty="0"/>
              <a:t>e</a:t>
            </a:r>
            <a:r>
              <a:rPr lang="nl-NL" sz="2300" dirty="0"/>
              <a:t> </a:t>
            </a:r>
            <a:r>
              <a:rPr lang="nl-NL" sz="2300" dirty="0" err="1"/>
              <a:t>toetsmoment</a:t>
            </a:r>
            <a:r>
              <a:rPr lang="nl-NL" sz="2300" dirty="0"/>
              <a:t> afwezig (ziekte, verlof of andere reden), dan noteren we een </a:t>
            </a:r>
            <a:r>
              <a:rPr lang="nl-NL" sz="3400" b="1" dirty="0">
                <a:solidFill>
                  <a:srgbClr val="CC1719"/>
                </a:solidFill>
              </a:rPr>
              <a:t>*</a:t>
            </a:r>
            <a:r>
              <a:rPr lang="nl-NL" sz="2300" dirty="0"/>
              <a:t>. Leerling is </a:t>
            </a:r>
            <a:endParaRPr lang="nl-NL" sz="2300" dirty="0">
              <a:cs typeface="Arial"/>
            </a:endParaRPr>
          </a:p>
          <a:p>
            <a:pPr marL="0" indent="0">
              <a:buNone/>
            </a:pPr>
            <a:r>
              <a:rPr lang="nl-NL" sz="2300" dirty="0"/>
              <a:t>zelfverantwoordelijk voor het inhalen van de toets (inhaalschema in </a:t>
            </a:r>
            <a:r>
              <a:rPr lang="nl-NL" sz="2300" dirty="0" err="1"/>
              <a:t>toetsweek</a:t>
            </a:r>
            <a:r>
              <a:rPr lang="nl-NL" sz="2300" dirty="0"/>
              <a:t> op Communicatie TBL)</a:t>
            </a:r>
            <a:endParaRPr lang="nl-NL" sz="2300" dirty="0">
              <a:cs typeface="Arial"/>
            </a:endParaRPr>
          </a:p>
          <a:p>
            <a:pPr marL="342900" lvl="0" indent="-342900">
              <a:lnSpc>
                <a:spcPct val="100000"/>
              </a:lnSpc>
              <a:spcBef>
                <a:spcPct val="20000"/>
              </a:spcBef>
              <a:buClr>
                <a:srgbClr val="000000"/>
              </a:buClr>
              <a:buFont typeface="Wingdings" pitchFamily="2" charset="2"/>
              <a:buChar char="§"/>
              <a:defRPr/>
            </a:pPr>
            <a:endParaRPr lang="nl-NL" sz="2900" dirty="0">
              <a:solidFill>
                <a:srgbClr val="000000"/>
              </a:solidFill>
              <a:latin typeface="Calibri"/>
              <a:cs typeface="Arial" panose="020B0604020202020204" pitchFamily="34" charset="0"/>
            </a:endParaRPr>
          </a:p>
          <a:p>
            <a:pPr marL="0" lvl="0" indent="0">
              <a:lnSpc>
                <a:spcPct val="100000"/>
              </a:lnSpc>
              <a:spcBef>
                <a:spcPct val="20000"/>
              </a:spcBef>
              <a:buClr>
                <a:srgbClr val="000000"/>
              </a:buClr>
              <a:buNone/>
              <a:defRPr/>
            </a:pPr>
            <a:endParaRPr lang="nl-NL" sz="2900" dirty="0">
              <a:solidFill>
                <a:srgbClr val="000000"/>
              </a:solidFill>
              <a:latin typeface="Calibri"/>
              <a:cs typeface="Arial" panose="020B0604020202020204" pitchFamily="34" charset="0"/>
            </a:endParaRPr>
          </a:p>
          <a:p>
            <a:pPr marL="0" lvl="0" indent="0">
              <a:lnSpc>
                <a:spcPct val="100000"/>
              </a:lnSpc>
              <a:spcBef>
                <a:spcPct val="20000"/>
              </a:spcBef>
              <a:buClr>
                <a:srgbClr val="000000"/>
              </a:buClr>
              <a:buNone/>
              <a:defRPr/>
            </a:pPr>
            <a:endParaRPr lang="nl-NL" sz="2900" dirty="0">
              <a:solidFill>
                <a:srgbClr val="000000"/>
              </a:solidFill>
              <a:latin typeface="Calibri"/>
              <a:cs typeface="Arial" panose="020B0604020202020204" pitchFamily="34" charset="0"/>
            </a:endParaRPr>
          </a:p>
          <a:p>
            <a:pPr marL="457200" lvl="1" indent="0">
              <a:lnSpc>
                <a:spcPct val="100000"/>
              </a:lnSpc>
              <a:spcBef>
                <a:spcPct val="20000"/>
              </a:spcBef>
              <a:buClr>
                <a:srgbClr val="000000"/>
              </a:buClr>
              <a:buFont typeface="Arial" pitchFamily="34" charset="0"/>
              <a:buChar char="•"/>
              <a:defRPr/>
            </a:pPr>
            <a:endParaRPr lang="nl-NL" sz="2900" dirty="0">
              <a:solidFill>
                <a:srgbClr val="000000"/>
              </a:solidFill>
              <a:latin typeface="Calibri"/>
              <a:cs typeface="Arial" panose="020B0604020202020204" pitchFamily="34" charset="0"/>
            </a:endParaRPr>
          </a:p>
          <a:p>
            <a:pPr marL="457200" lvl="1" indent="0">
              <a:lnSpc>
                <a:spcPct val="100000"/>
              </a:lnSpc>
              <a:spcBef>
                <a:spcPct val="20000"/>
              </a:spcBef>
              <a:buClr>
                <a:srgbClr val="000000"/>
              </a:buClr>
              <a:buNone/>
              <a:defRPr/>
            </a:pPr>
            <a:endParaRPr lang="en-US" sz="2900" dirty="0">
              <a:solidFill>
                <a:srgbClr val="000000"/>
              </a:solidFill>
              <a:latin typeface="Calibri"/>
              <a:cs typeface="Arial" panose="020B0604020202020204" pitchFamily="34" charset="0"/>
            </a:endParaRPr>
          </a:p>
          <a:p>
            <a:pPr marL="342900" lvl="0" indent="-342900">
              <a:lnSpc>
                <a:spcPct val="100000"/>
              </a:lnSpc>
              <a:spcBef>
                <a:spcPct val="20000"/>
              </a:spcBef>
              <a:buClr>
                <a:srgbClr val="FFFF00"/>
              </a:buClr>
              <a:buNone/>
              <a:defRPr/>
            </a:pPr>
            <a:endParaRPr lang="nl-NL" sz="3200" dirty="0">
              <a:solidFill>
                <a:srgbClr val="000000"/>
              </a:solidFill>
              <a:latin typeface="Calibri"/>
              <a:cs typeface="Arial" panose="020B0604020202020204" pitchFamily="34" charset="0"/>
            </a:endParaRPr>
          </a:p>
          <a:p>
            <a:pPr marL="342900" lvl="0" indent="-342900">
              <a:lnSpc>
                <a:spcPct val="100000"/>
              </a:lnSpc>
              <a:spcBef>
                <a:spcPct val="20000"/>
              </a:spcBef>
              <a:buNone/>
              <a:defRPr/>
            </a:pPr>
            <a:endParaRPr lang="nl-NL" sz="3200" dirty="0">
              <a:solidFill>
                <a:srgbClr val="000000"/>
              </a:solidFill>
              <a:latin typeface="Calibri"/>
              <a:cs typeface="Arial" panose="020B0604020202020204" pitchFamily="34" charset="0"/>
            </a:endParaRPr>
          </a:p>
          <a:p>
            <a:pPr marL="342900" lvl="0" indent="-342900">
              <a:lnSpc>
                <a:spcPct val="100000"/>
              </a:lnSpc>
              <a:spcBef>
                <a:spcPct val="20000"/>
              </a:spcBef>
              <a:buFont typeface="Arial" charset="0"/>
              <a:buChar char="•"/>
              <a:defRPr/>
            </a:pPr>
            <a:endParaRPr lang="nl-NL" sz="3200" dirty="0">
              <a:solidFill>
                <a:srgbClr val="000000"/>
              </a:solidFill>
              <a:latin typeface="Calibri"/>
              <a:cs typeface="Arial" panose="020B0604020202020204" pitchFamily="34" charset="0"/>
            </a:endParaRPr>
          </a:p>
          <a:p>
            <a:pPr marL="342900" lvl="0" indent="-342900">
              <a:lnSpc>
                <a:spcPct val="100000"/>
              </a:lnSpc>
              <a:spcBef>
                <a:spcPct val="20000"/>
              </a:spcBef>
              <a:buFont typeface="Arial" charset="0"/>
              <a:buChar char="•"/>
              <a:defRPr/>
            </a:pPr>
            <a:endParaRPr lang="nl-NL" sz="3200" dirty="0">
              <a:solidFill>
                <a:srgbClr val="000000"/>
              </a:solidFill>
              <a:latin typeface="Calibri"/>
              <a:cs typeface="Arial" panose="020B0604020202020204" pitchFamily="34" charset="0"/>
            </a:endParaRPr>
          </a:p>
          <a:p>
            <a:endParaRPr lang="nl-NL" dirty="0"/>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COMMUNICATIE  TBL</a:t>
            </a:r>
          </a:p>
        </p:txBody>
      </p:sp>
    </p:spTree>
    <p:extLst>
      <p:ext uri="{BB962C8B-B14F-4D97-AF65-F5344CB8AC3E}">
        <p14:creationId xmlns:p14="http://schemas.microsoft.com/office/powerpoint/2010/main" val="25113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781050" lvl="1" indent="-457200">
              <a:lnSpc>
                <a:spcPct val="100000"/>
              </a:lnSpc>
              <a:spcBef>
                <a:spcPct val="20000"/>
              </a:spcBef>
              <a:buClr>
                <a:srgbClr val="000000"/>
              </a:buClr>
              <a:buFont typeface="Arial" panose="020B0604020202020204" pitchFamily="34" charset="0"/>
              <a:buChar char="•"/>
              <a:defRPr/>
            </a:pPr>
            <a:r>
              <a:rPr lang="nl-NL" sz="2800" dirty="0">
                <a:solidFill>
                  <a:srgbClr val="000000"/>
                </a:solidFill>
                <a:latin typeface="Calibri"/>
                <a:cs typeface="Arial" panose="020B0604020202020204" pitchFamily="34" charset="0"/>
              </a:rPr>
              <a:t>gedragsregels - studie-uren</a:t>
            </a:r>
          </a:p>
          <a:p>
            <a:pPr marL="781050" lvl="1" indent="-457200">
              <a:lnSpc>
                <a:spcPct val="100000"/>
              </a:lnSpc>
              <a:spcBef>
                <a:spcPct val="20000"/>
              </a:spcBef>
              <a:buClr>
                <a:srgbClr val="000000"/>
              </a:buClr>
              <a:buFont typeface="Arial" panose="020B0604020202020204" pitchFamily="34" charset="0"/>
              <a:buChar char="•"/>
              <a:defRPr/>
            </a:pPr>
            <a:r>
              <a:rPr lang="nl-NL" sz="2800" dirty="0">
                <a:solidFill>
                  <a:srgbClr val="000000"/>
                </a:solidFill>
                <a:latin typeface="Calibri"/>
                <a:cs typeface="Arial" panose="020B0604020202020204" pitchFamily="34" charset="0"/>
              </a:rPr>
              <a:t>ondersteuning - maatwerkuren </a:t>
            </a:r>
          </a:p>
          <a:p>
            <a:pPr marL="781050" lvl="1" indent="-457200">
              <a:lnSpc>
                <a:spcPct val="100000"/>
              </a:lnSpc>
              <a:spcBef>
                <a:spcPct val="20000"/>
              </a:spcBef>
              <a:buClr>
                <a:srgbClr val="000000"/>
              </a:buClr>
              <a:buFont typeface="Arial" panose="020B0604020202020204" pitchFamily="34" charset="0"/>
              <a:buChar char="•"/>
              <a:defRPr/>
            </a:pPr>
            <a:r>
              <a:rPr lang="nl-NL" sz="2800" dirty="0">
                <a:solidFill>
                  <a:srgbClr val="000000"/>
                </a:solidFill>
                <a:latin typeface="Calibri"/>
                <a:cs typeface="Arial" panose="020B0604020202020204" pitchFamily="34" charset="0"/>
              </a:rPr>
              <a:t>herkansing over de </a:t>
            </a:r>
            <a:r>
              <a:rPr lang="nl-NL" sz="2800" dirty="0" err="1">
                <a:solidFill>
                  <a:srgbClr val="000000"/>
                </a:solidFill>
                <a:latin typeface="Calibri"/>
                <a:cs typeface="Arial" panose="020B0604020202020204" pitchFamily="34" charset="0"/>
              </a:rPr>
              <a:t>SE’s</a:t>
            </a:r>
            <a:r>
              <a:rPr lang="nl-NL" sz="2800" dirty="0">
                <a:solidFill>
                  <a:srgbClr val="000000"/>
                </a:solidFill>
                <a:latin typeface="Calibri"/>
                <a:cs typeface="Arial" panose="020B0604020202020204" pitchFamily="34" charset="0"/>
              </a:rPr>
              <a:t> van 5V op 9 oktober</a:t>
            </a:r>
          </a:p>
          <a:p>
            <a:pPr marL="781050" lvl="1" indent="-457200">
              <a:lnSpc>
                <a:spcPct val="100000"/>
              </a:lnSpc>
              <a:spcBef>
                <a:spcPct val="20000"/>
              </a:spcBef>
              <a:buClr>
                <a:srgbClr val="000000"/>
              </a:buClr>
              <a:buFont typeface="Arial" panose="020B0604020202020204" pitchFamily="34" charset="0"/>
              <a:buChar char="•"/>
              <a:defRPr/>
            </a:pPr>
            <a:r>
              <a:rPr lang="nl-NL" sz="2800" dirty="0">
                <a:solidFill>
                  <a:srgbClr val="000000"/>
                </a:solidFill>
                <a:latin typeface="Calibri"/>
                <a:cs typeface="Arial" panose="020B0604020202020204" pitchFamily="34" charset="0"/>
              </a:rPr>
              <a:t>MWU-keuze via mentor naar coördinator</a:t>
            </a:r>
          </a:p>
          <a:p>
            <a:pPr marL="781050" lvl="1" indent="-457200">
              <a:lnSpc>
                <a:spcPct val="100000"/>
              </a:lnSpc>
              <a:spcBef>
                <a:spcPct val="20000"/>
              </a:spcBef>
              <a:buClr>
                <a:srgbClr val="000000"/>
              </a:buClr>
              <a:buFont typeface="Arial" panose="020B0604020202020204" pitchFamily="34" charset="0"/>
              <a:buChar char="•"/>
              <a:defRPr/>
            </a:pPr>
            <a:endParaRPr lang="nl-NL" sz="2800" dirty="0">
              <a:solidFill>
                <a:srgbClr val="000000"/>
              </a:solidFill>
              <a:latin typeface="Calibri"/>
              <a:cs typeface="Arial" panose="020B0604020202020204" pitchFamily="34" charset="0"/>
            </a:endParaRPr>
          </a:p>
          <a:p>
            <a:pPr marL="0" lvl="0" indent="0">
              <a:lnSpc>
                <a:spcPct val="100000"/>
              </a:lnSpc>
              <a:spcBef>
                <a:spcPct val="20000"/>
              </a:spcBef>
              <a:buClr>
                <a:srgbClr val="000000"/>
              </a:buClr>
              <a:buNone/>
              <a:defRPr/>
            </a:pPr>
            <a:endParaRPr lang="nl-NL" sz="2900" dirty="0">
              <a:solidFill>
                <a:srgbClr val="000000"/>
              </a:solidFill>
              <a:latin typeface="Calibri"/>
              <a:cs typeface="Arial" panose="020B0604020202020204" pitchFamily="34" charset="0"/>
            </a:endParaRPr>
          </a:p>
          <a:p>
            <a:pPr marL="0" lvl="0" indent="0">
              <a:lnSpc>
                <a:spcPct val="100000"/>
              </a:lnSpc>
              <a:spcBef>
                <a:spcPct val="20000"/>
              </a:spcBef>
              <a:buClr>
                <a:srgbClr val="000000"/>
              </a:buClr>
              <a:buNone/>
              <a:defRPr/>
            </a:pPr>
            <a:endParaRPr lang="nl-NL" sz="2900" dirty="0">
              <a:solidFill>
                <a:srgbClr val="000000"/>
              </a:solidFill>
              <a:latin typeface="Calibri"/>
              <a:cs typeface="Arial" panose="020B0604020202020204" pitchFamily="34" charset="0"/>
            </a:endParaRPr>
          </a:p>
          <a:p>
            <a:pPr marL="457200" lvl="1" indent="0">
              <a:lnSpc>
                <a:spcPct val="100000"/>
              </a:lnSpc>
              <a:spcBef>
                <a:spcPct val="20000"/>
              </a:spcBef>
              <a:buClr>
                <a:srgbClr val="000000"/>
              </a:buClr>
              <a:buFont typeface="Arial" pitchFamily="34" charset="0"/>
              <a:buChar char="•"/>
              <a:defRPr/>
            </a:pPr>
            <a:endParaRPr lang="nl-NL" sz="2900" dirty="0">
              <a:solidFill>
                <a:srgbClr val="000000"/>
              </a:solidFill>
              <a:latin typeface="Calibri"/>
              <a:cs typeface="Arial" panose="020B0604020202020204" pitchFamily="34" charset="0"/>
            </a:endParaRPr>
          </a:p>
          <a:p>
            <a:pPr marL="457200" lvl="1" indent="0">
              <a:lnSpc>
                <a:spcPct val="100000"/>
              </a:lnSpc>
              <a:spcBef>
                <a:spcPct val="20000"/>
              </a:spcBef>
              <a:buClr>
                <a:srgbClr val="000000"/>
              </a:buClr>
              <a:buNone/>
              <a:defRPr/>
            </a:pPr>
            <a:endParaRPr lang="en-US" sz="2900" dirty="0">
              <a:solidFill>
                <a:srgbClr val="000000"/>
              </a:solidFill>
              <a:latin typeface="Calibri"/>
              <a:cs typeface="Arial" panose="020B0604020202020204" pitchFamily="34" charset="0"/>
            </a:endParaRPr>
          </a:p>
          <a:p>
            <a:pPr marL="342900" lvl="0" indent="-342900">
              <a:lnSpc>
                <a:spcPct val="100000"/>
              </a:lnSpc>
              <a:spcBef>
                <a:spcPct val="20000"/>
              </a:spcBef>
              <a:buClr>
                <a:srgbClr val="FFFF00"/>
              </a:buClr>
              <a:buNone/>
              <a:defRPr/>
            </a:pPr>
            <a:endParaRPr lang="nl-NL" sz="3200" dirty="0">
              <a:solidFill>
                <a:srgbClr val="000000"/>
              </a:solidFill>
              <a:latin typeface="Calibri"/>
              <a:cs typeface="Arial" panose="020B0604020202020204" pitchFamily="34" charset="0"/>
            </a:endParaRPr>
          </a:p>
          <a:p>
            <a:pPr marL="342900" lvl="0" indent="-342900">
              <a:lnSpc>
                <a:spcPct val="100000"/>
              </a:lnSpc>
              <a:spcBef>
                <a:spcPct val="20000"/>
              </a:spcBef>
              <a:buNone/>
              <a:defRPr/>
            </a:pPr>
            <a:endParaRPr lang="nl-NL" sz="3200" dirty="0">
              <a:solidFill>
                <a:srgbClr val="000000"/>
              </a:solidFill>
              <a:latin typeface="Calibri"/>
              <a:cs typeface="Arial" panose="020B0604020202020204" pitchFamily="34" charset="0"/>
            </a:endParaRPr>
          </a:p>
          <a:p>
            <a:pPr marL="342900" lvl="0" indent="-342900">
              <a:lnSpc>
                <a:spcPct val="100000"/>
              </a:lnSpc>
              <a:spcBef>
                <a:spcPct val="20000"/>
              </a:spcBef>
              <a:buFont typeface="Arial" charset="0"/>
              <a:buChar char="•"/>
              <a:defRPr/>
            </a:pPr>
            <a:endParaRPr lang="nl-NL" sz="3200" dirty="0">
              <a:solidFill>
                <a:srgbClr val="000000"/>
              </a:solidFill>
              <a:latin typeface="Calibri"/>
              <a:cs typeface="Arial" panose="020B0604020202020204" pitchFamily="34" charset="0"/>
            </a:endParaRPr>
          </a:p>
          <a:p>
            <a:pPr marL="342900" lvl="0" indent="-342900">
              <a:lnSpc>
                <a:spcPct val="100000"/>
              </a:lnSpc>
              <a:spcBef>
                <a:spcPct val="20000"/>
              </a:spcBef>
              <a:buFont typeface="Arial" charset="0"/>
              <a:buChar char="•"/>
              <a:defRPr/>
            </a:pPr>
            <a:endParaRPr lang="nl-NL" sz="3200" dirty="0">
              <a:solidFill>
                <a:srgbClr val="000000"/>
              </a:solidFill>
              <a:latin typeface="Calibri"/>
              <a:cs typeface="Arial" panose="020B0604020202020204" pitchFamily="34" charset="0"/>
            </a:endParaRPr>
          </a:p>
          <a:p>
            <a:endParaRPr lang="nl-NL" dirty="0"/>
          </a:p>
        </p:txBody>
      </p:sp>
      <p:sp>
        <p:nvSpPr>
          <p:cNvPr id="3" name="Titel 2"/>
          <p:cNvSpPr>
            <a:spLocks noGrp="1"/>
          </p:cNvSpPr>
          <p:nvPr>
            <p:ph type="title"/>
          </p:nvPr>
        </p:nvSpPr>
        <p:spPr/>
        <p:txBody>
          <a:bodyPr/>
          <a:lstStyle/>
          <a:p>
            <a:r>
              <a:rPr lang="nl-NL" b="1" dirty="0" err="1">
                <a:solidFill>
                  <a:srgbClr val="EE7D00"/>
                </a:solidFill>
                <a:latin typeface="Calibri" panose="020F0502020204030204" pitchFamily="34" charset="0"/>
                <a:cs typeface="Calibri" panose="020F0502020204030204" pitchFamily="34" charset="0"/>
              </a:rPr>
              <a:t>MaatWerkUren</a:t>
            </a:r>
            <a:r>
              <a:rPr lang="nl-NL" b="1" dirty="0">
                <a:solidFill>
                  <a:srgbClr val="EE7D00"/>
                </a:solidFill>
                <a:latin typeface="Calibri" panose="020F0502020204030204" pitchFamily="34" charset="0"/>
                <a:cs typeface="Calibri" panose="020F0502020204030204" pitchFamily="34" charset="0"/>
              </a:rPr>
              <a:t> (MWU)</a:t>
            </a:r>
          </a:p>
        </p:txBody>
      </p:sp>
    </p:spTree>
    <p:extLst>
      <p:ext uri="{BB962C8B-B14F-4D97-AF65-F5344CB8AC3E}">
        <p14:creationId xmlns:p14="http://schemas.microsoft.com/office/powerpoint/2010/main" val="140498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normAutofit/>
          </a:bodyPr>
          <a:lstStyle/>
          <a:p>
            <a:pPr>
              <a:lnSpc>
                <a:spcPct val="80000"/>
              </a:lnSpc>
              <a:buClr>
                <a:schemeClr val="tx1"/>
              </a:buClr>
              <a:buFont typeface="Wingdings" panose="05000000000000000000" pitchFamily="2" charset="2"/>
              <a:buChar char="§"/>
            </a:pPr>
            <a:r>
              <a:rPr lang="en-US" altLang="nl-NL" sz="2900">
                <a:latin typeface="Calibri" panose="020F0502020204030204" pitchFamily="34" charset="0"/>
                <a:cs typeface="Calibri" panose="020F0502020204030204" pitchFamily="34" charset="0"/>
              </a:rPr>
              <a:t>(</a:t>
            </a:r>
            <a:r>
              <a:rPr lang="en-US" altLang="nl-NL" sz="2900" err="1">
                <a:latin typeface="Calibri" panose="020F0502020204030204" pitchFamily="34" charset="0"/>
                <a:cs typeface="Calibri" panose="020F0502020204030204" pitchFamily="34" charset="0"/>
              </a:rPr>
              <a:t>bijna</a:t>
            </a:r>
            <a:r>
              <a:rPr lang="en-US" altLang="nl-NL" sz="2900">
                <a:latin typeface="Calibri" panose="020F0502020204030204" pitchFamily="34" charset="0"/>
                <a:cs typeface="Calibri" panose="020F0502020204030204" pitchFamily="34" charset="0"/>
              </a:rPr>
              <a:t>) </a:t>
            </a:r>
            <a:r>
              <a:rPr lang="en-US" altLang="nl-NL" sz="2900" err="1">
                <a:latin typeface="Calibri" panose="020F0502020204030204" pitchFamily="34" charset="0"/>
                <a:cs typeface="Calibri" panose="020F0502020204030204" pitchFamily="34" charset="0"/>
              </a:rPr>
              <a:t>alle</a:t>
            </a:r>
            <a:r>
              <a:rPr lang="en-US" altLang="nl-NL" sz="2900">
                <a:latin typeface="Calibri" panose="020F0502020204030204" pitchFamily="34" charset="0"/>
                <a:cs typeface="Calibri" panose="020F0502020204030204" pitchFamily="34" charset="0"/>
              </a:rPr>
              <a:t> </a:t>
            </a:r>
            <a:r>
              <a:rPr lang="en-US" altLang="nl-NL" sz="2900" err="1">
                <a:latin typeface="Calibri" panose="020F0502020204030204" pitchFamily="34" charset="0"/>
                <a:cs typeface="Calibri" panose="020F0502020204030204" pitchFamily="34" charset="0"/>
              </a:rPr>
              <a:t>schoolvakken</a:t>
            </a:r>
            <a:r>
              <a:rPr lang="en-US" altLang="nl-NL" sz="2900">
                <a:latin typeface="Calibri" panose="020F0502020204030204" pitchFamily="34" charset="0"/>
                <a:cs typeface="Calibri" panose="020F0502020204030204" pitchFamily="34" charset="0"/>
              </a:rPr>
              <a:t> in de </a:t>
            </a:r>
            <a:r>
              <a:rPr lang="en-US" altLang="nl-NL" sz="2900" err="1">
                <a:latin typeface="Calibri" panose="020F0502020204030204" pitchFamily="34" charset="0"/>
                <a:cs typeface="Calibri" panose="020F0502020204030204" pitchFamily="34" charset="0"/>
              </a:rPr>
              <a:t>bovenbouw</a:t>
            </a:r>
            <a:endParaRPr lang="en-US" altLang="nl-NL" sz="2900">
              <a:latin typeface="Calibri" panose="020F0502020204030204" pitchFamily="34" charset="0"/>
              <a:cs typeface="Calibri" panose="020F0502020204030204" pitchFamily="34" charset="0"/>
            </a:endParaRPr>
          </a:p>
          <a:p>
            <a:pPr>
              <a:lnSpc>
                <a:spcPct val="80000"/>
              </a:lnSpc>
              <a:buClr>
                <a:schemeClr val="tx1"/>
              </a:buClr>
              <a:buFont typeface="Wingdings" panose="05000000000000000000" pitchFamily="2" charset="2"/>
              <a:buChar char="§"/>
            </a:pPr>
            <a:r>
              <a:rPr lang="en-US" altLang="nl-NL" sz="2900">
                <a:latin typeface="Calibri" panose="020F0502020204030204" pitchFamily="34" charset="0"/>
                <a:cs typeface="Calibri" panose="020F0502020204030204" pitchFamily="34" charset="0"/>
              </a:rPr>
              <a:t>door de school </a:t>
            </a:r>
            <a:r>
              <a:rPr lang="en-US" altLang="nl-NL" sz="2900" err="1">
                <a:latin typeface="Calibri" panose="020F0502020204030204" pitchFamily="34" charset="0"/>
                <a:cs typeface="Calibri" panose="020F0502020204030204" pitchFamily="34" charset="0"/>
              </a:rPr>
              <a:t>geregeld</a:t>
            </a:r>
            <a:endParaRPr lang="nl-NL" altLang="nl-NL" sz="2900">
              <a:latin typeface="Calibri" panose="020F0502020204030204" pitchFamily="34" charset="0"/>
              <a:cs typeface="Calibri" panose="020F0502020204030204" pitchFamily="34" charset="0"/>
            </a:endParaRPr>
          </a:p>
          <a:p>
            <a:pPr>
              <a:lnSpc>
                <a:spcPct val="80000"/>
              </a:lnSpc>
              <a:buClr>
                <a:schemeClr val="tx1"/>
              </a:buClr>
              <a:buFont typeface="Wingdings" panose="05000000000000000000" pitchFamily="2" charset="2"/>
              <a:buChar char="§"/>
            </a:pPr>
            <a:r>
              <a:rPr lang="nl-NL" altLang="nl-NL" sz="2900">
                <a:latin typeface="Calibri" panose="020F0502020204030204" pitchFamily="34" charset="0"/>
                <a:cs typeface="Calibri" panose="020F0502020204030204" pitchFamily="34" charset="0"/>
              </a:rPr>
              <a:t>over 1, 2 of 3 jaar verspreid</a:t>
            </a:r>
          </a:p>
          <a:p>
            <a:pPr>
              <a:lnSpc>
                <a:spcPct val="80000"/>
              </a:lnSpc>
              <a:buClr>
                <a:schemeClr val="tx1"/>
              </a:buClr>
              <a:buFont typeface="Wingdings" panose="05000000000000000000" pitchFamily="2" charset="2"/>
              <a:buChar char="§"/>
            </a:pPr>
            <a:endParaRPr lang="nl-NL" altLang="nl-NL" sz="2900">
              <a:latin typeface="Calibri" panose="020F0502020204030204" pitchFamily="34" charset="0"/>
              <a:cs typeface="Calibri" panose="020F0502020204030204" pitchFamily="34" charset="0"/>
            </a:endParaRPr>
          </a:p>
          <a:p>
            <a:pPr>
              <a:lnSpc>
                <a:spcPct val="80000"/>
              </a:lnSpc>
              <a:buClr>
                <a:schemeClr val="tx1"/>
              </a:buClr>
              <a:buFont typeface="Wingdings" panose="05000000000000000000" pitchFamily="2" charset="2"/>
              <a:buChar char="§"/>
            </a:pPr>
            <a:r>
              <a:rPr lang="nl-NL" altLang="nl-NL" sz="2900">
                <a:latin typeface="Calibri" panose="020F0502020204030204" pitchFamily="34" charset="0"/>
                <a:cs typeface="Calibri" panose="020F0502020204030204" pitchFamily="34" charset="0"/>
              </a:rPr>
              <a:t>verschillende toetsen per vak</a:t>
            </a:r>
          </a:p>
          <a:p>
            <a:pPr>
              <a:lnSpc>
                <a:spcPct val="80000"/>
              </a:lnSpc>
              <a:buClr>
                <a:schemeClr val="tx1"/>
              </a:buClr>
              <a:buFont typeface="Wingdings" panose="05000000000000000000" pitchFamily="2" charset="2"/>
              <a:buChar char="§"/>
            </a:pPr>
            <a:r>
              <a:rPr lang="nl-NL" altLang="nl-NL" sz="2900">
                <a:latin typeface="Calibri" panose="020F0502020204030204" pitchFamily="34" charset="0"/>
                <a:cs typeface="Calibri" panose="020F0502020204030204" pitchFamily="34" charset="0"/>
              </a:rPr>
              <a:t>verschillende praktische opdrachten</a:t>
            </a:r>
          </a:p>
          <a:p>
            <a:pPr>
              <a:lnSpc>
                <a:spcPct val="80000"/>
              </a:lnSpc>
              <a:buClr>
                <a:schemeClr val="tx1"/>
              </a:buClr>
              <a:buFont typeface="Wingdings" panose="05000000000000000000" pitchFamily="2" charset="2"/>
              <a:buChar char="§"/>
            </a:pPr>
            <a:r>
              <a:rPr lang="nl-NL" altLang="nl-NL" sz="2900">
                <a:latin typeface="Calibri" panose="020F0502020204030204" pitchFamily="34" charset="0"/>
                <a:cs typeface="Calibri" panose="020F0502020204030204" pitchFamily="34" charset="0"/>
              </a:rPr>
              <a:t>verschillende weging per toets</a:t>
            </a:r>
          </a:p>
          <a:p>
            <a:pPr>
              <a:lnSpc>
                <a:spcPct val="80000"/>
              </a:lnSpc>
              <a:buClr>
                <a:schemeClr val="tx1"/>
              </a:buClr>
              <a:buFont typeface="Wingdings" panose="05000000000000000000" pitchFamily="2" charset="2"/>
              <a:buChar char="§"/>
            </a:pPr>
            <a:endParaRPr lang="en-US" altLang="nl-NL" sz="2900">
              <a:latin typeface="Calibri" panose="020F0502020204030204" pitchFamily="34" charset="0"/>
              <a:cs typeface="Calibri" panose="020F0502020204030204" pitchFamily="34" charset="0"/>
            </a:endParaRPr>
          </a:p>
          <a:p>
            <a:pPr>
              <a:lnSpc>
                <a:spcPct val="80000"/>
              </a:lnSpc>
              <a:buClr>
                <a:srgbClr val="FF9900"/>
              </a:buClr>
              <a:buNone/>
            </a:pPr>
            <a:endParaRPr lang="nl-NL" altLang="nl-NL" sz="2900">
              <a:latin typeface="Calibri" panose="020F0502020204030204" pitchFamily="34" charset="0"/>
              <a:cs typeface="Calibri" panose="020F0502020204030204" pitchFamily="34" charset="0"/>
            </a:endParaRPr>
          </a:p>
          <a:p>
            <a:pPr>
              <a:lnSpc>
                <a:spcPct val="80000"/>
              </a:lnSpc>
              <a:buNone/>
            </a:pPr>
            <a:endParaRPr lang="nl-NL" altLang="nl-NL" sz="2900">
              <a:latin typeface="Calibri" panose="020F0502020204030204" pitchFamily="34" charset="0"/>
              <a:cs typeface="Calibri" panose="020F0502020204030204" pitchFamily="34" charset="0"/>
            </a:endParaRPr>
          </a:p>
          <a:p>
            <a:pPr>
              <a:lnSpc>
                <a:spcPct val="80000"/>
              </a:lnSpc>
            </a:pPr>
            <a:endParaRPr lang="nl-NL" altLang="nl-NL" sz="2900">
              <a:latin typeface="Calibri" panose="020F0502020204030204" pitchFamily="34" charset="0"/>
              <a:cs typeface="Calibri" panose="020F0502020204030204" pitchFamily="34" charset="0"/>
            </a:endParaRPr>
          </a:p>
          <a:p>
            <a:endParaRPr lang="nl-NL" sz="290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SCHOOLEXAMEN (SE)</a:t>
            </a:r>
          </a:p>
        </p:txBody>
      </p:sp>
      <p:sp>
        <p:nvSpPr>
          <p:cNvPr id="5" name="Text Box 10"/>
          <p:cNvSpPr txBox="1">
            <a:spLocks noChangeArrowheads="1"/>
          </p:cNvSpPr>
          <p:nvPr/>
        </p:nvSpPr>
        <p:spPr bwMode="auto">
          <a:xfrm>
            <a:off x="6357257" y="5353758"/>
            <a:ext cx="5715000" cy="1308050"/>
          </a:xfrm>
          <a:prstGeom prst="rect">
            <a:avLst/>
          </a:prstGeom>
          <a:solidFill>
            <a:srgbClr val="FFFFFF"/>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nl-NL" sz="2900">
                <a:latin typeface="Calibri" panose="020F0502020204030204" pitchFamily="34" charset="0"/>
                <a:cs typeface="Calibri" panose="020F0502020204030204" pitchFamily="34" charset="0"/>
              </a:rPr>
              <a:t>SE-</a:t>
            </a:r>
            <a:r>
              <a:rPr lang="en-US" altLang="nl-NL" sz="2900" err="1">
                <a:latin typeface="Calibri" panose="020F0502020204030204" pitchFamily="34" charset="0"/>
                <a:cs typeface="Calibri" panose="020F0502020204030204" pitchFamily="34" charset="0"/>
              </a:rPr>
              <a:t>eindcijfer</a:t>
            </a:r>
            <a:r>
              <a:rPr lang="en-US" altLang="nl-NL" sz="2900">
                <a:latin typeface="Calibri" panose="020F0502020204030204" pitchFamily="34" charset="0"/>
                <a:cs typeface="Calibri" panose="020F0502020204030204" pitchFamily="34" charset="0"/>
              </a:rPr>
              <a:t>: </a:t>
            </a:r>
            <a:r>
              <a:rPr lang="en-US" altLang="nl-NL" sz="2900" err="1">
                <a:latin typeface="Calibri" panose="020F0502020204030204" pitchFamily="34" charset="0"/>
                <a:cs typeface="Calibri" panose="020F0502020204030204" pitchFamily="34" charset="0"/>
              </a:rPr>
              <a:t>gemiddelde</a:t>
            </a:r>
            <a:r>
              <a:rPr lang="en-US" altLang="nl-NL" sz="2900">
                <a:latin typeface="Calibri" panose="020F0502020204030204" pitchFamily="34" charset="0"/>
                <a:cs typeface="Calibri" panose="020F0502020204030204" pitchFamily="34" charset="0"/>
              </a:rPr>
              <a:t> </a:t>
            </a:r>
            <a:r>
              <a:rPr lang="en-US" altLang="nl-NL" sz="2900" err="1">
                <a:latin typeface="Calibri" panose="020F0502020204030204" pitchFamily="34" charset="0"/>
                <a:cs typeface="Calibri" panose="020F0502020204030204" pitchFamily="34" charset="0"/>
              </a:rPr>
              <a:t>hiervan</a:t>
            </a:r>
            <a:endParaRPr lang="en-US" altLang="nl-NL" sz="2900">
              <a:latin typeface="Calibri" panose="020F0502020204030204" pitchFamily="34" charset="0"/>
              <a:cs typeface="Calibri" panose="020F0502020204030204" pitchFamily="34" charset="0"/>
            </a:endParaRPr>
          </a:p>
          <a:p>
            <a:pPr eaLnBrk="1" hangingPunct="1">
              <a:spcBef>
                <a:spcPct val="50000"/>
              </a:spcBef>
              <a:buFontTx/>
              <a:buNone/>
            </a:pPr>
            <a:r>
              <a:rPr lang="en-US" altLang="nl-NL" sz="2000" b="1">
                <a:solidFill>
                  <a:srgbClr val="CC1719"/>
                </a:solidFill>
                <a:latin typeface="Calibri" panose="020F0502020204030204" pitchFamily="34" charset="0"/>
                <a:cs typeface="Calibri" panose="020F0502020204030204" pitchFamily="34" charset="0"/>
              </a:rPr>
              <a:t>5.45 </a:t>
            </a:r>
            <a:r>
              <a:rPr lang="en-US" altLang="nl-NL" sz="2000" b="1" err="1">
                <a:solidFill>
                  <a:srgbClr val="CC1719"/>
                </a:solidFill>
                <a:latin typeface="Calibri" panose="020F0502020204030204" pitchFamily="34" charset="0"/>
                <a:cs typeface="Calibri" panose="020F0502020204030204" pitchFamily="34" charset="0"/>
              </a:rPr>
              <a:t>wordt</a:t>
            </a:r>
            <a:r>
              <a:rPr lang="en-US" altLang="nl-NL" sz="2000" b="1">
                <a:solidFill>
                  <a:srgbClr val="CC1719"/>
                </a:solidFill>
                <a:latin typeface="Calibri" panose="020F0502020204030204" pitchFamily="34" charset="0"/>
                <a:cs typeface="Calibri" panose="020F0502020204030204" pitchFamily="34" charset="0"/>
              </a:rPr>
              <a:t> 5.5 (</a:t>
            </a:r>
            <a:r>
              <a:rPr lang="en-US" altLang="nl-NL" sz="2000" b="1" err="1">
                <a:solidFill>
                  <a:srgbClr val="CC1719"/>
                </a:solidFill>
                <a:latin typeface="Calibri" panose="020F0502020204030204" pitchFamily="34" charset="0"/>
                <a:cs typeface="Calibri" panose="020F0502020204030204" pitchFamily="34" charset="0"/>
              </a:rPr>
              <a:t>indien</a:t>
            </a:r>
            <a:r>
              <a:rPr lang="en-US" altLang="nl-NL" sz="2000" b="1">
                <a:solidFill>
                  <a:srgbClr val="CC1719"/>
                </a:solidFill>
                <a:latin typeface="Calibri" panose="020F0502020204030204" pitchFamily="34" charset="0"/>
                <a:cs typeface="Calibri" panose="020F0502020204030204" pitchFamily="34" charset="0"/>
              </a:rPr>
              <a:t> </a:t>
            </a:r>
            <a:r>
              <a:rPr lang="en-US" altLang="nl-NL" sz="2000" b="1" err="1">
                <a:solidFill>
                  <a:srgbClr val="CC1719"/>
                </a:solidFill>
                <a:latin typeface="Calibri" panose="020F0502020204030204" pitchFamily="34" charset="0"/>
                <a:cs typeface="Calibri" panose="020F0502020204030204" pitchFamily="34" charset="0"/>
              </a:rPr>
              <a:t>geen</a:t>
            </a:r>
            <a:r>
              <a:rPr lang="en-US" altLang="nl-NL" sz="2000" b="1">
                <a:solidFill>
                  <a:srgbClr val="CC1719"/>
                </a:solidFill>
                <a:latin typeface="Calibri" panose="020F0502020204030204" pitchFamily="34" charset="0"/>
                <a:cs typeface="Calibri" panose="020F0502020204030204" pitchFamily="34" charset="0"/>
              </a:rPr>
              <a:t> CSE </a:t>
            </a:r>
            <a:r>
              <a:rPr lang="en-US" altLang="nl-NL" sz="2000" b="1" err="1">
                <a:solidFill>
                  <a:srgbClr val="CC1719"/>
                </a:solidFill>
                <a:latin typeface="Calibri" panose="020F0502020204030204" pitchFamily="34" charset="0"/>
                <a:cs typeface="Calibri" panose="020F0502020204030204" pitchFamily="34" charset="0"/>
              </a:rPr>
              <a:t>vak</a:t>
            </a:r>
            <a:r>
              <a:rPr lang="en-US" altLang="nl-NL" sz="2000" b="1">
                <a:solidFill>
                  <a:srgbClr val="CC1719"/>
                </a:solidFill>
                <a:latin typeface="Calibri" panose="020F0502020204030204" pitchFamily="34" charset="0"/>
                <a:cs typeface="Calibri" panose="020F0502020204030204" pitchFamily="34" charset="0"/>
              </a:rPr>
              <a:t> </a:t>
            </a:r>
            <a:r>
              <a:rPr lang="en-US" altLang="nl-NL" sz="2000" b="1" err="1">
                <a:solidFill>
                  <a:srgbClr val="CC1719"/>
                </a:solidFill>
                <a:latin typeface="Calibri" panose="020F0502020204030204" pitchFamily="34" charset="0"/>
                <a:cs typeface="Calibri" panose="020F0502020204030204" pitchFamily="34" charset="0"/>
              </a:rPr>
              <a:t>wordt</a:t>
            </a:r>
            <a:r>
              <a:rPr lang="en-US" altLang="nl-NL" sz="2000" b="1">
                <a:solidFill>
                  <a:srgbClr val="CC1719"/>
                </a:solidFill>
                <a:latin typeface="Calibri" panose="020F0502020204030204" pitchFamily="34" charset="0"/>
                <a:cs typeface="Calibri" panose="020F0502020204030204" pitchFamily="34" charset="0"/>
              </a:rPr>
              <a:t> 5.5 </a:t>
            </a:r>
            <a:r>
              <a:rPr lang="en-US" altLang="nl-NL" sz="2000" b="1" err="1">
                <a:solidFill>
                  <a:srgbClr val="CC1719"/>
                </a:solidFill>
                <a:latin typeface="Calibri" panose="020F0502020204030204" pitchFamily="34" charset="0"/>
                <a:cs typeface="Calibri" panose="020F0502020204030204" pitchFamily="34" charset="0"/>
              </a:rPr>
              <a:t>dan</a:t>
            </a:r>
            <a:r>
              <a:rPr lang="en-US" altLang="nl-NL" sz="2000" b="1">
                <a:solidFill>
                  <a:srgbClr val="CC1719"/>
                </a:solidFill>
                <a:latin typeface="Calibri" panose="020F0502020204030204" pitchFamily="34" charset="0"/>
                <a:cs typeface="Calibri" panose="020F0502020204030204" pitchFamily="34" charset="0"/>
              </a:rPr>
              <a:t> 6.0)</a:t>
            </a:r>
            <a:endParaRPr lang="nl-NL" altLang="nl-NL" sz="2000" b="1">
              <a:solidFill>
                <a:srgbClr val="CC1719"/>
              </a:solidFill>
              <a:latin typeface="Calibri" panose="020F0502020204030204" pitchFamily="34" charset="0"/>
              <a:cs typeface="Calibri" panose="020F0502020204030204" pitchFamily="34" charset="0"/>
            </a:endParaRPr>
          </a:p>
        </p:txBody>
      </p:sp>
      <p:pic>
        <p:nvPicPr>
          <p:cNvPr id="6" name="Picture 9" descr="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486" y="2415179"/>
            <a:ext cx="183356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47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24000" y="2374541"/>
            <a:ext cx="4131771" cy="3674620"/>
          </a:xfrm>
        </p:spPr>
        <p:txBody>
          <a:bodyPr>
            <a:noAutofit/>
          </a:bodyPr>
          <a:lstStyle/>
          <a:p>
            <a:pPr>
              <a:buNone/>
            </a:pPr>
            <a:r>
              <a:rPr lang="nl-NL" altLang="nl-NL" sz="2400">
                <a:latin typeface="Calibri" panose="020F0502020204030204" pitchFamily="34" charset="0"/>
                <a:cs typeface="Calibri" panose="020F0502020204030204" pitchFamily="34" charset="0"/>
              </a:rPr>
              <a:t>Nederlands		SE/CSE</a:t>
            </a:r>
          </a:p>
          <a:p>
            <a:pPr>
              <a:buNone/>
            </a:pPr>
            <a:r>
              <a:rPr lang="nl-NL" altLang="nl-NL" sz="2400">
                <a:latin typeface="Calibri" panose="020F0502020204030204" pitchFamily="34" charset="0"/>
                <a:cs typeface="Calibri" panose="020F0502020204030204" pitchFamily="34" charset="0"/>
              </a:rPr>
              <a:t>Engels			SE/CSE</a:t>
            </a:r>
          </a:p>
          <a:p>
            <a:pPr>
              <a:buNone/>
            </a:pPr>
            <a:r>
              <a:rPr lang="nl-NL" altLang="nl-NL" sz="2400">
                <a:latin typeface="Calibri" panose="020F0502020204030204" pitchFamily="34" charset="0"/>
                <a:cs typeface="Calibri" panose="020F0502020204030204" pitchFamily="34" charset="0"/>
              </a:rPr>
              <a:t>Frans			SE/CSE</a:t>
            </a:r>
          </a:p>
          <a:p>
            <a:pPr>
              <a:buNone/>
            </a:pPr>
            <a:r>
              <a:rPr lang="nl-NL" altLang="nl-NL" sz="2400">
                <a:latin typeface="Calibri" panose="020F0502020204030204" pitchFamily="34" charset="0"/>
                <a:cs typeface="Calibri" panose="020F0502020204030204" pitchFamily="34" charset="0"/>
              </a:rPr>
              <a:t>Duits			SE/CSE</a:t>
            </a:r>
          </a:p>
          <a:p>
            <a:pPr>
              <a:buNone/>
            </a:pPr>
            <a:r>
              <a:rPr lang="nl-NL" altLang="nl-NL" sz="2400">
                <a:latin typeface="Calibri" panose="020F0502020204030204" pitchFamily="34" charset="0"/>
                <a:cs typeface="Calibri" panose="020F0502020204030204" pitchFamily="34" charset="0"/>
              </a:rPr>
              <a:t>Latijn			SE/CSE</a:t>
            </a:r>
          </a:p>
          <a:p>
            <a:pPr>
              <a:buNone/>
            </a:pPr>
            <a:r>
              <a:rPr lang="nl-NL" altLang="nl-NL" sz="2400">
                <a:latin typeface="Calibri" panose="020F0502020204030204" pitchFamily="34" charset="0"/>
                <a:cs typeface="Calibri" panose="020F0502020204030204" pitchFamily="34" charset="0"/>
              </a:rPr>
              <a:t>Grieks			SE/CSE</a:t>
            </a:r>
          </a:p>
          <a:p>
            <a:pPr>
              <a:buNone/>
            </a:pPr>
            <a:r>
              <a:rPr lang="nl-NL" altLang="nl-NL" sz="2400">
                <a:latin typeface="Calibri" panose="020F0502020204030204" pitchFamily="34" charset="0"/>
                <a:cs typeface="Calibri" panose="020F0502020204030204" pitchFamily="34" charset="0"/>
              </a:rPr>
              <a:t>Spaans TL		SE/CSE</a:t>
            </a:r>
          </a:p>
          <a:p>
            <a:pPr>
              <a:buNone/>
            </a:pPr>
            <a:r>
              <a:rPr lang="nl-NL" altLang="nl-NL" sz="2400">
                <a:latin typeface="Calibri" panose="020F0502020204030204" pitchFamily="34" charset="0"/>
                <a:cs typeface="Calibri" panose="020F0502020204030204" pitchFamily="34" charset="0"/>
              </a:rPr>
              <a:t>Spaans	 el		SE</a:t>
            </a:r>
          </a:p>
          <a:p>
            <a:pPr>
              <a:buNone/>
            </a:pPr>
            <a:r>
              <a:rPr lang="nl-NL" altLang="nl-NL" sz="2400">
                <a:latin typeface="Calibri" panose="020F0502020204030204" pitchFamily="34" charset="0"/>
                <a:cs typeface="Calibri" panose="020F0502020204030204" pitchFamily="34" charset="0"/>
              </a:rPr>
              <a:t>BECO			SE/CSE</a:t>
            </a:r>
          </a:p>
          <a:p>
            <a:pPr>
              <a:buNone/>
            </a:pPr>
            <a:r>
              <a:rPr lang="nl-NL" altLang="nl-NL" sz="2400">
                <a:latin typeface="Calibri" panose="020F0502020204030204" pitchFamily="34" charset="0"/>
                <a:cs typeface="Calibri" panose="020F0502020204030204" pitchFamily="34" charset="0"/>
              </a:rPr>
              <a:t>economie		SE/CSE</a:t>
            </a:r>
          </a:p>
          <a:p>
            <a:pPr>
              <a:buNone/>
            </a:pPr>
            <a:r>
              <a:rPr lang="nl-NL" altLang="nl-NL" sz="2400">
                <a:latin typeface="Calibri" panose="020F0502020204030204" pitchFamily="34" charset="0"/>
                <a:cs typeface="Calibri" panose="020F0502020204030204" pitchFamily="34" charset="0"/>
              </a:rPr>
              <a:t>aardrijkskunde		SE/CSE</a:t>
            </a:r>
          </a:p>
          <a:p>
            <a:pPr>
              <a:buNone/>
            </a:pPr>
            <a:endParaRPr lang="nl-NL" altLang="nl-NL" sz="2400">
              <a:latin typeface="Calibri" panose="020F0502020204030204" pitchFamily="34" charset="0"/>
              <a:cs typeface="Calibri" panose="020F0502020204030204" pitchFamily="34" charset="0"/>
            </a:endParaRPr>
          </a:p>
          <a:p>
            <a:endParaRPr lang="nl-NL" sz="240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a:xfrm>
            <a:off x="1269357" y="1629044"/>
            <a:ext cx="9753526" cy="749849"/>
          </a:xfrm>
        </p:spPr>
        <p:txBody>
          <a:bodyPr/>
          <a:lstStyle/>
          <a:p>
            <a:r>
              <a:rPr lang="nl-NL" b="1" dirty="0">
                <a:solidFill>
                  <a:srgbClr val="EE7D00"/>
                </a:solidFill>
                <a:latin typeface="Calibri" panose="020F0502020204030204" pitchFamily="34" charset="0"/>
                <a:cs typeface="Calibri" panose="020F0502020204030204" pitchFamily="34" charset="0"/>
              </a:rPr>
              <a:t>VAKKEN</a:t>
            </a:r>
          </a:p>
        </p:txBody>
      </p:sp>
      <p:sp>
        <p:nvSpPr>
          <p:cNvPr id="5" name="Rechthoek 4"/>
          <p:cNvSpPr/>
          <p:nvPr/>
        </p:nvSpPr>
        <p:spPr>
          <a:xfrm>
            <a:off x="6248401" y="2373091"/>
            <a:ext cx="4371703" cy="3831818"/>
          </a:xfrm>
          <a:prstGeom prst="rect">
            <a:avLst/>
          </a:prstGeom>
        </p:spPr>
        <p:txBody>
          <a:bodyPr wrap="square" anchor="t">
            <a:spAutoFit/>
          </a:bodyPr>
          <a:lstStyle/>
          <a:p>
            <a:pPr>
              <a:lnSpc>
                <a:spcPct val="90000"/>
              </a:lnSpc>
              <a:buNone/>
            </a:pPr>
            <a:r>
              <a:rPr lang="nl-NL" altLang="nl-NL" sz="2700" dirty="0">
                <a:latin typeface="Calibri"/>
                <a:cs typeface="Calibri"/>
              </a:rPr>
              <a:t>geschiedenis		SE/CSE</a:t>
            </a:r>
          </a:p>
          <a:p>
            <a:pPr>
              <a:lnSpc>
                <a:spcPct val="90000"/>
              </a:lnSpc>
              <a:buFont typeface="Arial" panose="020B0604020202020204" pitchFamily="34" charset="0"/>
              <a:buNone/>
            </a:pPr>
            <a:r>
              <a:rPr lang="nl-NL" altLang="nl-NL" sz="2700" dirty="0">
                <a:latin typeface="Calibri"/>
                <a:cs typeface="Calibri"/>
              </a:rPr>
              <a:t>wiskunde A-B-C	SE/CSE</a:t>
            </a:r>
          </a:p>
          <a:p>
            <a:pPr>
              <a:lnSpc>
                <a:spcPct val="90000"/>
              </a:lnSpc>
              <a:buFont typeface="Arial" panose="020B0604020202020204" pitchFamily="34" charset="0"/>
              <a:buNone/>
            </a:pPr>
            <a:r>
              <a:rPr lang="nl-NL" altLang="nl-NL" sz="2700" dirty="0">
                <a:latin typeface="Calibri"/>
                <a:cs typeface="Calibri"/>
              </a:rPr>
              <a:t>wiskunde D		SE</a:t>
            </a:r>
          </a:p>
          <a:p>
            <a:pPr>
              <a:lnSpc>
                <a:spcPct val="90000"/>
              </a:lnSpc>
              <a:buFont typeface="Arial" panose="020B0604020202020204" pitchFamily="34" charset="0"/>
              <a:buNone/>
            </a:pPr>
            <a:r>
              <a:rPr lang="nl-NL" altLang="nl-NL" sz="2700" dirty="0">
                <a:latin typeface="Calibri"/>
                <a:cs typeface="Calibri"/>
              </a:rPr>
              <a:t>natuurkunde		SE/CSE</a:t>
            </a:r>
          </a:p>
          <a:p>
            <a:pPr>
              <a:lnSpc>
                <a:spcPct val="90000"/>
              </a:lnSpc>
              <a:buFont typeface="Arial" panose="020B0604020202020204" pitchFamily="34" charset="0"/>
              <a:buNone/>
            </a:pPr>
            <a:r>
              <a:rPr lang="nl-NL" altLang="nl-NL" sz="2700" dirty="0">
                <a:latin typeface="Calibri"/>
                <a:cs typeface="Calibri"/>
              </a:rPr>
              <a:t>scheikunde		SE/CSE</a:t>
            </a:r>
          </a:p>
          <a:p>
            <a:pPr>
              <a:lnSpc>
                <a:spcPct val="90000"/>
              </a:lnSpc>
              <a:buFont typeface="Arial" panose="020B0604020202020204" pitchFamily="34" charset="0"/>
              <a:buNone/>
            </a:pPr>
            <a:r>
              <a:rPr lang="nl-NL" altLang="nl-NL" sz="2700" dirty="0">
                <a:latin typeface="Calibri"/>
                <a:cs typeface="Calibri"/>
              </a:rPr>
              <a:t>biologie		SE/CSE</a:t>
            </a:r>
          </a:p>
          <a:p>
            <a:pPr>
              <a:lnSpc>
                <a:spcPct val="90000"/>
              </a:lnSpc>
              <a:buFont typeface="Arial" panose="020B0604020202020204" pitchFamily="34" charset="0"/>
              <a:buNone/>
            </a:pPr>
            <a:r>
              <a:rPr lang="nl-NL" altLang="nl-NL" sz="2700" dirty="0">
                <a:latin typeface="Calibri"/>
                <a:cs typeface="Calibri"/>
              </a:rPr>
              <a:t>kunstvakken		SE/CSE</a:t>
            </a:r>
          </a:p>
          <a:p>
            <a:pPr>
              <a:lnSpc>
                <a:spcPct val="90000"/>
              </a:lnSpc>
              <a:buFont typeface="Arial" panose="020B0604020202020204" pitchFamily="34" charset="0"/>
              <a:buNone/>
            </a:pPr>
            <a:r>
              <a:rPr lang="nl-NL" altLang="nl-NL" sz="2700">
                <a:latin typeface="Calibri"/>
                <a:cs typeface="Calibri"/>
              </a:rPr>
              <a:t>tweede </a:t>
            </a:r>
            <a:r>
              <a:rPr lang="nl-NL" altLang="nl-NL" sz="2700" dirty="0">
                <a:latin typeface="Calibri"/>
                <a:cs typeface="Calibri"/>
              </a:rPr>
              <a:t>kunstvak	SE</a:t>
            </a:r>
          </a:p>
          <a:p>
            <a:pPr>
              <a:lnSpc>
                <a:spcPct val="90000"/>
              </a:lnSpc>
            </a:pPr>
            <a:r>
              <a:rPr lang="nl-NL" altLang="nl-NL" sz="2700" dirty="0">
                <a:latin typeface="Calibri"/>
                <a:cs typeface="Calibri"/>
              </a:rPr>
              <a:t>LO               		v/g</a:t>
            </a:r>
          </a:p>
          <a:p>
            <a:pPr>
              <a:lnSpc>
                <a:spcPct val="90000"/>
              </a:lnSpc>
              <a:buFont typeface="Arial" panose="020B0604020202020204" pitchFamily="34" charset="0"/>
              <a:buNone/>
            </a:pPr>
            <a:r>
              <a:rPr lang="nl-NL" altLang="nl-NL" sz="2700" dirty="0">
                <a:latin typeface="Calibri"/>
                <a:cs typeface="Calibri"/>
              </a:rPr>
              <a:t>BSM			SE</a:t>
            </a:r>
          </a:p>
        </p:txBody>
      </p:sp>
    </p:spTree>
    <p:extLst>
      <p:ext uri="{BB962C8B-B14F-4D97-AF65-F5344CB8AC3E}">
        <p14:creationId xmlns:p14="http://schemas.microsoft.com/office/powerpoint/2010/main" val="84019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sz="2900" dirty="0">
                <a:latin typeface="Calibri" panose="020F0502020204030204" pitchFamily="34" charset="0"/>
                <a:cs typeface="Calibri" panose="020F0502020204030204" pitchFamily="34" charset="0"/>
              </a:rPr>
              <a:t>niet alle schoolvakken</a:t>
            </a:r>
          </a:p>
          <a:p>
            <a:r>
              <a:rPr lang="nl-NL" sz="2900" dirty="0">
                <a:latin typeface="Calibri" panose="020F0502020204030204" pitchFamily="34" charset="0"/>
                <a:cs typeface="Calibri" panose="020F0502020204030204" pitchFamily="34" charset="0"/>
              </a:rPr>
              <a:t>één toets per vak</a:t>
            </a:r>
          </a:p>
          <a:p>
            <a:r>
              <a:rPr lang="nl-NL" sz="2900" dirty="0">
                <a:latin typeface="Calibri" panose="020F0502020204030204" pitchFamily="34" charset="0"/>
                <a:cs typeface="Calibri" panose="020F0502020204030204" pitchFamily="34" charset="0"/>
              </a:rPr>
              <a:t>vaste periode en regels</a:t>
            </a:r>
          </a:p>
          <a:p>
            <a:r>
              <a:rPr lang="nl-NL" sz="2900" dirty="0">
                <a:latin typeface="Calibri" panose="020F0502020204030204" pitchFamily="34" charset="0"/>
                <a:cs typeface="Calibri" panose="020F0502020204030204" pitchFamily="34" charset="0"/>
              </a:rPr>
              <a:t>landelijke opgaven en normen</a:t>
            </a:r>
          </a:p>
          <a:p>
            <a:r>
              <a:rPr lang="nl-NL" sz="2900" dirty="0">
                <a:latin typeface="Calibri" panose="020F0502020204030204" pitchFamily="34" charset="0"/>
                <a:cs typeface="Calibri" panose="020F0502020204030204" pitchFamily="34" charset="0"/>
              </a:rPr>
              <a:t>1</a:t>
            </a:r>
            <a:r>
              <a:rPr lang="nl-NL" sz="2900" baseline="30000" dirty="0">
                <a:latin typeface="Calibri" panose="020F0502020204030204" pitchFamily="34" charset="0"/>
                <a:cs typeface="Calibri" panose="020F0502020204030204" pitchFamily="34" charset="0"/>
              </a:rPr>
              <a:t>e</a:t>
            </a:r>
            <a:r>
              <a:rPr lang="nl-NL" sz="2900" dirty="0">
                <a:latin typeface="Calibri" panose="020F0502020204030204" pitchFamily="34" charset="0"/>
                <a:cs typeface="Calibri" panose="020F0502020204030204" pitchFamily="34" charset="0"/>
              </a:rPr>
              <a:t> en 2</a:t>
            </a:r>
            <a:r>
              <a:rPr lang="nl-NL" sz="2900" baseline="30000" dirty="0">
                <a:latin typeface="Calibri" panose="020F0502020204030204" pitchFamily="34" charset="0"/>
                <a:cs typeface="Calibri" panose="020F0502020204030204" pitchFamily="34" charset="0"/>
              </a:rPr>
              <a:t>e</a:t>
            </a:r>
            <a:r>
              <a:rPr lang="nl-NL" sz="2900" dirty="0">
                <a:latin typeface="Calibri" panose="020F0502020204030204" pitchFamily="34" charset="0"/>
                <a:cs typeface="Calibri" panose="020F0502020204030204" pitchFamily="34" charset="0"/>
              </a:rPr>
              <a:t> correctie</a:t>
            </a:r>
          </a:p>
          <a:p>
            <a:r>
              <a:rPr lang="nl-NL" sz="2900" dirty="0">
                <a:latin typeface="Calibri" panose="020F0502020204030204" pitchFamily="34" charset="0"/>
                <a:cs typeface="Calibri" panose="020F0502020204030204" pitchFamily="34" charset="0"/>
              </a:rPr>
              <a:t>twee tijdvakken</a:t>
            </a: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CENTRAAL EXAMEN (CSE)</a:t>
            </a:r>
          </a:p>
        </p:txBody>
      </p:sp>
      <p:pic>
        <p:nvPicPr>
          <p:cNvPr id="4" name="Picture 6" descr="j008862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9891" y="3492278"/>
            <a:ext cx="3398892" cy="26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23999" y="2481943"/>
            <a:ext cx="10401943" cy="4206240"/>
          </a:xfrm>
        </p:spPr>
        <p:txBody>
          <a:bodyPr>
            <a:normAutofit fontScale="77500" lnSpcReduction="20000"/>
          </a:bodyPr>
          <a:lstStyle/>
          <a:p>
            <a:pPr marL="0" indent="0">
              <a:buNone/>
            </a:pPr>
            <a:r>
              <a:rPr lang="nl-NL" sz="5200">
                <a:latin typeface="Calibri" panose="020F0502020204030204" pitchFamily="34" charset="0"/>
                <a:cs typeface="Calibri" panose="020F0502020204030204" pitchFamily="34" charset="0"/>
              </a:rPr>
              <a:t>Schoolexamen					cijfer</a:t>
            </a:r>
          </a:p>
          <a:p>
            <a:pPr marL="0" indent="0">
              <a:buNone/>
            </a:pPr>
            <a:r>
              <a:rPr lang="nl-NL" sz="5200">
                <a:latin typeface="Calibri" panose="020F0502020204030204" pitchFamily="34" charset="0"/>
                <a:cs typeface="Calibri" panose="020F0502020204030204" pitchFamily="34" charset="0"/>
              </a:rPr>
              <a:t>								</a:t>
            </a:r>
          </a:p>
          <a:p>
            <a:pPr marL="0" indent="0">
              <a:buNone/>
            </a:pPr>
            <a:endParaRPr lang="nl-NL" sz="5200">
              <a:latin typeface="Calibri" panose="020F0502020204030204" pitchFamily="34" charset="0"/>
              <a:cs typeface="Calibri" panose="020F0502020204030204" pitchFamily="34" charset="0"/>
            </a:endParaRPr>
          </a:p>
          <a:p>
            <a:pPr marL="0" indent="0">
              <a:buNone/>
            </a:pPr>
            <a:r>
              <a:rPr lang="nl-NL" sz="5200">
                <a:latin typeface="Calibri" panose="020F0502020204030204" pitchFamily="34" charset="0"/>
                <a:cs typeface="Calibri" panose="020F0502020204030204" pitchFamily="34" charset="0"/>
              </a:rPr>
              <a:t>Centraal schriftelijk examen		cijfer</a:t>
            </a:r>
          </a:p>
          <a:p>
            <a:pPr marL="0" indent="0">
              <a:buNone/>
            </a:pPr>
            <a:r>
              <a:rPr lang="nl-NL" sz="5200">
                <a:latin typeface="Calibri" panose="020F0502020204030204" pitchFamily="34" charset="0"/>
                <a:cs typeface="Calibri" panose="020F0502020204030204" pitchFamily="34" charset="0"/>
              </a:rPr>
              <a:t>										   2</a:t>
            </a:r>
          </a:p>
          <a:p>
            <a:pPr marL="0" indent="0">
              <a:buNone/>
            </a:pPr>
            <a:r>
              <a:rPr lang="nl-NL" sz="5200">
                <a:latin typeface="Calibri" panose="020F0502020204030204" pitchFamily="34" charset="0"/>
                <a:cs typeface="Calibri" panose="020F0502020204030204" pitchFamily="34" charset="0"/>
              </a:rPr>
              <a:t>							      eindcijfer</a:t>
            </a:r>
          </a:p>
          <a:p>
            <a:pPr marL="0" indent="0">
              <a:buNone/>
            </a:pPr>
            <a:endParaRPr lang="nl-NL">
              <a:latin typeface="Calibri" panose="020F0502020204030204" pitchFamily="34" charset="0"/>
              <a:cs typeface="Calibri" panose="020F0502020204030204" pitchFamily="34" charset="0"/>
            </a:endParaRPr>
          </a:p>
          <a:p>
            <a:pPr marL="0" indent="0">
              <a:buNone/>
            </a:pPr>
            <a:r>
              <a:rPr lang="nl-NL" altLang="nl-NL" b="1">
                <a:solidFill>
                  <a:srgbClr val="CC1719"/>
                </a:solidFill>
              </a:rPr>
              <a:t>																		5.45 wordt een 5.0</a:t>
            </a:r>
          </a:p>
          <a:p>
            <a:pPr marL="0" indent="0">
              <a:buNone/>
            </a:pPr>
            <a:endParaRPr lang="nl-NL">
              <a:latin typeface="Calibri" panose="020F0502020204030204" pitchFamily="34" charset="0"/>
              <a:cs typeface="Calibri" panose="020F0502020204030204" pitchFamily="34" charset="0"/>
            </a:endParaRPr>
          </a:p>
          <a:p>
            <a:pPr marL="0" indent="0">
              <a:buNone/>
            </a:pPr>
            <a:endParaRPr lang="nl-NL">
              <a:latin typeface="Calibri" panose="020F0502020204030204" pitchFamily="34" charset="0"/>
              <a:cs typeface="Calibri" panose="020F0502020204030204" pitchFamily="34" charset="0"/>
            </a:endParaRPr>
          </a:p>
          <a:p>
            <a:pPr marL="0" indent="0">
              <a:buNone/>
            </a:pPr>
            <a:endParaRPr lang="nl-NL">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EINDCIJFER PER VAK</a:t>
            </a:r>
          </a:p>
        </p:txBody>
      </p:sp>
      <p:sp>
        <p:nvSpPr>
          <p:cNvPr id="4" name="Plus 3"/>
          <p:cNvSpPr/>
          <p:nvPr/>
        </p:nvSpPr>
        <p:spPr>
          <a:xfrm>
            <a:off x="8752114" y="3069772"/>
            <a:ext cx="731520" cy="6792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p:cNvCxnSpPr/>
          <p:nvPr/>
        </p:nvCxnSpPr>
        <p:spPr>
          <a:xfrm>
            <a:off x="8360228" y="4781006"/>
            <a:ext cx="190717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Delen 6"/>
          <p:cNvSpPr/>
          <p:nvPr/>
        </p:nvSpPr>
        <p:spPr>
          <a:xfrm>
            <a:off x="10398033" y="4591594"/>
            <a:ext cx="300446" cy="378823"/>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3650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pPr>
              <a:buClr>
                <a:schemeClr val="tx1"/>
              </a:buClr>
              <a:buFont typeface="Wingdings" panose="05000000000000000000" pitchFamily="2" charset="2"/>
              <a:buChar char="§"/>
            </a:pPr>
            <a:r>
              <a:rPr lang="nl-NL" altLang="nl-NL" sz="2900">
                <a:latin typeface="Calibri" panose="020F0502020204030204" pitchFamily="34" charset="0"/>
                <a:cs typeface="Calibri" panose="020F0502020204030204" pitchFamily="34" charset="0"/>
              </a:rPr>
              <a:t>maatschappijleer	(4 vwo) 		SE	cijfer</a:t>
            </a:r>
          </a:p>
          <a:p>
            <a:pPr>
              <a:buClr>
                <a:schemeClr val="tx1"/>
              </a:buClr>
              <a:buFont typeface="Wingdings" panose="05000000000000000000" pitchFamily="2" charset="2"/>
              <a:buChar char="§"/>
            </a:pPr>
            <a:r>
              <a:rPr lang="nl-NL" altLang="nl-NL" sz="2900">
                <a:solidFill>
                  <a:srgbClr val="CC1719"/>
                </a:solidFill>
                <a:latin typeface="Calibri" panose="020F0502020204030204" pitchFamily="34" charset="0"/>
                <a:cs typeface="Calibri" panose="020F0502020204030204" pitchFamily="34" charset="0"/>
              </a:rPr>
              <a:t>CKV 			(4 atheneum)</a:t>
            </a:r>
            <a:r>
              <a:rPr lang="nl-NL" altLang="nl-NL" sz="2900">
                <a:latin typeface="Calibri" panose="020F0502020204030204" pitchFamily="34" charset="0"/>
                <a:cs typeface="Calibri" panose="020F0502020204030204" pitchFamily="34" charset="0"/>
              </a:rPr>
              <a:t>	SE	cijfer</a:t>
            </a:r>
          </a:p>
          <a:p>
            <a:pPr>
              <a:buClr>
                <a:schemeClr val="tx1"/>
              </a:buClr>
              <a:buFont typeface="Wingdings" panose="05000000000000000000" pitchFamily="2" charset="2"/>
              <a:buChar char="§"/>
            </a:pPr>
            <a:r>
              <a:rPr lang="nl-NL" altLang="nl-NL" sz="2900">
                <a:latin typeface="Calibri" panose="020F0502020204030204" pitchFamily="34" charset="0"/>
                <a:cs typeface="Calibri" panose="020F0502020204030204" pitchFamily="34" charset="0"/>
              </a:rPr>
              <a:t>levensbeschouwing	(4/6 vwo)		SE	cijfer</a:t>
            </a:r>
          </a:p>
          <a:p>
            <a:pPr>
              <a:buClr>
                <a:schemeClr val="tx1"/>
              </a:buClr>
              <a:buFont typeface="Wingdings" panose="05000000000000000000" pitchFamily="2" charset="2"/>
              <a:buChar char="§"/>
            </a:pPr>
            <a:r>
              <a:rPr lang="nl-NL" altLang="nl-NL" sz="2900">
                <a:latin typeface="Calibri" panose="020F0502020204030204" pitchFamily="34" charset="0"/>
                <a:cs typeface="Calibri" panose="020F0502020204030204" pitchFamily="34" charset="0"/>
              </a:rPr>
              <a:t>profielwerkstuk 	(5/6 vwo)    		SE	cijfer</a:t>
            </a:r>
          </a:p>
          <a:p>
            <a:pPr>
              <a:buClr>
                <a:schemeClr val="tx1"/>
              </a:buClr>
              <a:buFont typeface="Wingdings" panose="05000000000000000000" pitchFamily="2" charset="2"/>
              <a:buChar char="§"/>
            </a:pPr>
            <a:endParaRPr lang="nl-NL" altLang="nl-NL" sz="2900">
              <a:latin typeface="Calibri" panose="020F0502020204030204" pitchFamily="34" charset="0"/>
              <a:cs typeface="Calibri" panose="020F0502020204030204" pitchFamily="34" charset="0"/>
            </a:endParaRPr>
          </a:p>
          <a:p>
            <a:pPr marL="0" indent="0">
              <a:buClr>
                <a:schemeClr val="tx1"/>
              </a:buClr>
              <a:buNone/>
            </a:pPr>
            <a:r>
              <a:rPr lang="nl-NL" altLang="nl-NL" sz="2900">
                <a:latin typeface="Calibri" panose="020F0502020204030204" pitchFamily="34" charset="0"/>
                <a:cs typeface="Calibri" panose="020F0502020204030204" pitchFamily="34" charset="0"/>
              </a:rPr>
              <a:t>6 atheneum	 		4 cijfers</a:t>
            </a:r>
          </a:p>
          <a:p>
            <a:pPr marL="0" indent="0">
              <a:buClr>
                <a:schemeClr val="tx1"/>
              </a:buClr>
              <a:buNone/>
            </a:pPr>
            <a:r>
              <a:rPr lang="nl-NL" altLang="nl-NL" sz="2900">
                <a:latin typeface="Calibri" panose="020F0502020204030204" pitchFamily="34" charset="0"/>
                <a:cs typeface="Calibri" panose="020F0502020204030204" pitchFamily="34" charset="0"/>
              </a:rPr>
              <a:t>6 gymnasium		3 cijfers</a:t>
            </a:r>
          </a:p>
          <a:p>
            <a:pPr marL="0" indent="0">
              <a:buClr>
                <a:schemeClr val="tx1"/>
              </a:buClr>
              <a:buNone/>
            </a:pPr>
            <a:r>
              <a:rPr lang="nl-NL" altLang="nl-NL" sz="2900">
                <a:latin typeface="Calibri" panose="020F0502020204030204" pitchFamily="34" charset="0"/>
                <a:cs typeface="Calibri" panose="020F0502020204030204" pitchFamily="34" charset="0"/>
              </a:rPr>
              <a:t>6 atheneum vanuit havo	1 cijfer (want ckv, </a:t>
            </a:r>
            <a:r>
              <a:rPr lang="nl-NL" altLang="nl-NL" sz="2900" err="1">
                <a:latin typeface="Calibri" panose="020F0502020204030204" pitchFamily="34" charset="0"/>
                <a:cs typeface="Calibri" panose="020F0502020204030204" pitchFamily="34" charset="0"/>
              </a:rPr>
              <a:t>levo</a:t>
            </a:r>
            <a:r>
              <a:rPr lang="nl-NL" altLang="nl-NL" sz="2900">
                <a:latin typeface="Calibri" panose="020F0502020204030204" pitchFamily="34" charset="0"/>
                <a:cs typeface="Calibri" panose="020F0502020204030204" pitchFamily="34" charset="0"/>
              </a:rPr>
              <a:t>, ma al afgerond)</a:t>
            </a:r>
          </a:p>
          <a:p>
            <a:endParaRPr lang="nl-NL" sz="2900">
              <a:latin typeface="Calibri" panose="020F0502020204030204" pitchFamily="34" charset="0"/>
              <a:cs typeface="Calibri" panose="020F0502020204030204" pitchFamily="34" charset="0"/>
            </a:endParaRPr>
          </a:p>
        </p:txBody>
      </p:sp>
      <p:sp>
        <p:nvSpPr>
          <p:cNvPr id="3" name="Titel 2"/>
          <p:cNvSpPr>
            <a:spLocks noGrp="1"/>
          </p:cNvSpPr>
          <p:nvPr>
            <p:ph type="title"/>
          </p:nvPr>
        </p:nvSpPr>
        <p:spPr/>
        <p:txBody>
          <a:bodyPr/>
          <a:lstStyle/>
          <a:p>
            <a:r>
              <a:rPr lang="nl-NL" b="1" dirty="0">
                <a:solidFill>
                  <a:srgbClr val="EE7D00"/>
                </a:solidFill>
                <a:latin typeface="Calibri" panose="020F0502020204030204" pitchFamily="34" charset="0"/>
                <a:cs typeface="Calibri" panose="020F0502020204030204" pitchFamily="34" charset="0"/>
              </a:rPr>
              <a:t>COMBINATIECIJFER</a:t>
            </a:r>
          </a:p>
        </p:txBody>
      </p:sp>
    </p:spTree>
    <p:extLst>
      <p:ext uri="{BB962C8B-B14F-4D97-AF65-F5344CB8AC3E}">
        <p14:creationId xmlns:p14="http://schemas.microsoft.com/office/powerpoint/2010/main" val="4035794707"/>
      </p:ext>
    </p:extLst>
  </p:cSld>
  <p:clrMapOvr>
    <a:masterClrMapping/>
  </p:clrMapOvr>
</p:sld>
</file>

<file path=ppt/theme/theme1.xml><?xml version="1.0" encoding="utf-8"?>
<a:theme xmlns:a="http://schemas.openxmlformats.org/drawingml/2006/main" name="Thema TBL">
  <a:themeElements>
    <a:clrScheme name="Het Hooghuis - Titus Brandsma">
      <a:dk1>
        <a:sysClr val="windowText" lastClr="000000"/>
      </a:dk1>
      <a:lt1>
        <a:sysClr val="window" lastClr="FFFFFF"/>
      </a:lt1>
      <a:dk2>
        <a:srgbClr val="44546A"/>
      </a:dk2>
      <a:lt2>
        <a:srgbClr val="E7E6E6"/>
      </a:lt2>
      <a:accent1>
        <a:srgbClr val="EE7D00"/>
      </a:accent1>
      <a:accent2>
        <a:srgbClr val="CC171A"/>
      </a:accent2>
      <a:accent3>
        <a:srgbClr val="3DA436"/>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TBL" id="{306433A0-4194-4033-A25C-DDEC637EE975}" vid="{330CEB18-578A-4261-BD54-552DD43211D8}"/>
    </a:ext>
  </a:extLst>
</a:theme>
</file>

<file path=ppt/theme/theme2.xml><?xml version="1.0" encoding="utf-8"?>
<a:theme xmlns:a="http://schemas.openxmlformats.org/drawingml/2006/main" name="Titus wit">
  <a:themeElements>
    <a:clrScheme name="Het Hooghuis - Titus Brandsma">
      <a:dk1>
        <a:sysClr val="windowText" lastClr="000000"/>
      </a:dk1>
      <a:lt1>
        <a:sysClr val="window" lastClr="FFFFFF"/>
      </a:lt1>
      <a:dk2>
        <a:srgbClr val="44546A"/>
      </a:dk2>
      <a:lt2>
        <a:srgbClr val="E7E6E6"/>
      </a:lt2>
      <a:accent1>
        <a:srgbClr val="EE7D00"/>
      </a:accent1>
      <a:accent2>
        <a:srgbClr val="CC171A"/>
      </a:accent2>
      <a:accent3>
        <a:srgbClr val="3DA436"/>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us Brandsma 20180223.potx" id="{107E73CB-8047-49FB-B745-28D545A3E8E1}" vid="{06310C84-3826-412D-B4A2-48F230957668}"/>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 TBL</Template>
  <TotalTime>179</TotalTime>
  <Words>1099</Words>
  <Application>Microsoft Office PowerPoint</Application>
  <PresentationFormat>Breedbeeld</PresentationFormat>
  <Paragraphs>187</Paragraphs>
  <Slides>17</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17</vt:i4>
      </vt:variant>
    </vt:vector>
  </HeadingPairs>
  <TitlesOfParts>
    <vt:vector size="22" baseType="lpstr">
      <vt:lpstr>Arial</vt:lpstr>
      <vt:lpstr>Calibri</vt:lpstr>
      <vt:lpstr>Wingdings</vt:lpstr>
      <vt:lpstr>Thema TBL</vt:lpstr>
      <vt:lpstr>Titus wit</vt:lpstr>
      <vt:lpstr>EXAMEN 6 VWO</vt:lpstr>
      <vt:lpstr>ONDERWERPEN</vt:lpstr>
      <vt:lpstr>COMMUNICATIE  TBL</vt:lpstr>
      <vt:lpstr>MaatWerkUren (MWU)</vt:lpstr>
      <vt:lpstr>SCHOOLEXAMEN (SE)</vt:lpstr>
      <vt:lpstr>VAKKEN</vt:lpstr>
      <vt:lpstr>CENTRAAL EXAMEN (CSE)</vt:lpstr>
      <vt:lpstr>EINDCIJFER PER VAK</vt:lpstr>
      <vt:lpstr>COMBINATIECIJFER</vt:lpstr>
      <vt:lpstr>PTA (programma van toetsing en afsluiting)</vt:lpstr>
      <vt:lpstr>TOETSWEKEN</vt:lpstr>
      <vt:lpstr>BELANGRIJKE DATA</vt:lpstr>
      <vt:lpstr>EXAMENREGLEMENT</vt:lpstr>
      <vt:lpstr>SLAAG- / ZAKREGELING</vt:lpstr>
      <vt:lpstr>HERKANSING CSE</vt:lpstr>
      <vt:lpstr>CUM LAUDE SLAGEN</vt:lpstr>
      <vt:lpstr>EN DAN NOG…..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 6 VWO</dc:title>
  <dc:creator>Bianca Coenen</dc:creator>
  <cp:lastModifiedBy>Pennings, E.B. (Elvera)</cp:lastModifiedBy>
  <cp:revision>1</cp:revision>
  <cp:lastPrinted>2020-09-18T09:44:30Z</cp:lastPrinted>
  <dcterms:created xsi:type="dcterms:W3CDTF">2018-09-10T18:22:30Z</dcterms:created>
  <dcterms:modified xsi:type="dcterms:W3CDTF">2024-09-11T14:14:33Z</dcterms:modified>
</cp:coreProperties>
</file>