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Lst>
  <p:handoutMasterIdLst>
    <p:handoutMasterId r:id="rId16"/>
  </p:handoutMasterIdLst>
  <p:sldIdLst>
    <p:sldId id="256" r:id="rId6"/>
    <p:sldId id="257" r:id="rId7"/>
    <p:sldId id="265" r:id="rId8"/>
    <p:sldId id="264" r:id="rId9"/>
    <p:sldId id="262" r:id="rId10"/>
    <p:sldId id="266" r:id="rId11"/>
    <p:sldId id="258" r:id="rId12"/>
    <p:sldId id="259" r:id="rId13"/>
    <p:sldId id="270" r:id="rId14"/>
    <p:sldId id="267" r:id="rId15"/>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94660"/>
  </p:normalViewPr>
  <p:slideViewPr>
    <p:cSldViewPr>
      <p:cViewPr varScale="1">
        <p:scale>
          <a:sx n="81" d="100"/>
          <a:sy n="81" d="100"/>
        </p:scale>
        <p:origin x="1426" y="6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nings, E.B. (Elvera)" userId="529da4e2-6fb7-4ac5-8ada-2cef259ed167" providerId="ADAL" clId="{BFBB6457-A7EE-480D-A7A7-E60D51E9B2BE}"/>
    <pc:docChg chg="modSld">
      <pc:chgData name="Pennings, E.B. (Elvera)" userId="529da4e2-6fb7-4ac5-8ada-2cef259ed167" providerId="ADAL" clId="{BFBB6457-A7EE-480D-A7A7-E60D51E9B2BE}" dt="2024-05-05T07:00:14.123" v="35" actId="20577"/>
      <pc:docMkLst>
        <pc:docMk/>
      </pc:docMkLst>
      <pc:sldChg chg="modSp mod">
        <pc:chgData name="Pennings, E.B. (Elvera)" userId="529da4e2-6fb7-4ac5-8ada-2cef259ed167" providerId="ADAL" clId="{BFBB6457-A7EE-480D-A7A7-E60D51E9B2BE}" dt="2024-05-05T07:00:14.123" v="35" actId="20577"/>
        <pc:sldMkLst>
          <pc:docMk/>
          <pc:sldMk cId="3252623026" sldId="259"/>
        </pc:sldMkLst>
        <pc:spChg chg="mod">
          <ac:chgData name="Pennings, E.B. (Elvera)" userId="529da4e2-6fb7-4ac5-8ada-2cef259ed167" providerId="ADAL" clId="{BFBB6457-A7EE-480D-A7A7-E60D51E9B2BE}" dt="2024-05-05T07:00:14.123" v="35" actId="20577"/>
          <ac:spMkLst>
            <pc:docMk/>
            <pc:sldMk cId="3252623026" sldId="259"/>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5AAE28CF-F688-477A-B71B-E5C67EC8DE16}" type="datetimeFigureOut">
              <a:rPr lang="nl-NL" smtClean="0"/>
              <a:t>5-5-2024</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5" y="9428583"/>
            <a:ext cx="2945659" cy="496332"/>
          </a:xfrm>
          <a:prstGeom prst="rect">
            <a:avLst/>
          </a:prstGeom>
        </p:spPr>
        <p:txBody>
          <a:bodyPr vert="horz" lIns="91440" tIns="45720" rIns="91440" bIns="45720" rtlCol="0" anchor="b"/>
          <a:lstStyle>
            <a:lvl1pPr algn="r">
              <a:defRPr sz="1200"/>
            </a:lvl1pPr>
          </a:lstStyle>
          <a:p>
            <a:fld id="{63591CC4-CFB5-4988-8C2B-6B94D2D9C4F0}" type="slidenum">
              <a:rPr lang="nl-NL" smtClean="0"/>
              <a:t>‹nr.›</a:t>
            </a:fld>
            <a:endParaRPr lang="nl-NL"/>
          </a:p>
        </p:txBody>
      </p:sp>
    </p:spTree>
    <p:extLst>
      <p:ext uri="{BB962C8B-B14F-4D97-AF65-F5344CB8AC3E}">
        <p14:creationId xmlns:p14="http://schemas.microsoft.com/office/powerpoint/2010/main" val="13410341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918000" y="1266826"/>
            <a:ext cx="7317000" cy="2066925"/>
          </a:xfrm>
          <a:prstGeom prst="rect">
            <a:avLst/>
          </a:prstGeom>
        </p:spPr>
        <p:txBody>
          <a:bodyPr anchor="b"/>
          <a:lstStyle>
            <a:lvl1pPr algn="l">
              <a:defRPr sz="3750">
                <a:solidFill>
                  <a:schemeClr val="bg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918000" y="3600000"/>
            <a:ext cx="7317000" cy="165576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528B9A82-3973-4E1D-8671-97C9C58B4918}" type="datetimeFigureOut">
              <a:rPr lang="nl-NL" smtClean="0"/>
              <a:t>5-5-2024</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BA91BA18-B2B9-417F-B549-8DE32B04CDCC}" type="slidenum">
              <a:rPr lang="nl-NL" smtClean="0"/>
              <a:t>‹nr.›</a:t>
            </a:fld>
            <a:endParaRPr lang="nl-NL"/>
          </a:p>
        </p:txBody>
      </p:sp>
    </p:spTree>
    <p:extLst>
      <p:ext uri="{BB962C8B-B14F-4D97-AF65-F5344CB8AC3E}">
        <p14:creationId xmlns:p14="http://schemas.microsoft.com/office/powerpoint/2010/main" val="166488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918000" y="1266826"/>
            <a:ext cx="7317000" cy="2066925"/>
          </a:xfrm>
          <a:prstGeom prst="rect">
            <a:avLst/>
          </a:prstGeom>
        </p:spPr>
        <p:txBody>
          <a:bodyPr anchor="b"/>
          <a:lstStyle>
            <a:lvl1pPr algn="l">
              <a:defRPr sz="3750">
                <a:solidFill>
                  <a:schemeClr val="tx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918000" y="3600000"/>
            <a:ext cx="7317000" cy="165576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343B65EB-9FDF-4830-AF0E-7F0AAC093151}" type="datetimeFigureOut">
              <a:rPr lang="nl-NL" smtClean="0"/>
              <a:t>5-5-2024</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26600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5-5-2024</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1760489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918000" y="1656001"/>
            <a:ext cx="3654000"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5-5-2024</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4572001" y="1656001"/>
            <a:ext cx="3661145"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824482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5-5-2024</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8" name="Afbeelding 7">
            <a:extLst>
              <a:ext uri="{FF2B5EF4-FFF2-40B4-BE49-F238E27FC236}">
                <a16:creationId xmlns:a16="http://schemas.microsoft.com/office/drawing/2014/main" id="{3B217780-C231-4CB8-9349-9172B6A8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0198" y="184620"/>
            <a:ext cx="4724997" cy="6488760"/>
          </a:xfrm>
          <a:prstGeom prst="rect">
            <a:avLst/>
          </a:prstGeom>
        </p:spPr>
      </p:pic>
    </p:spTree>
    <p:extLst>
      <p:ext uri="{BB962C8B-B14F-4D97-AF65-F5344CB8AC3E}">
        <p14:creationId xmlns:p14="http://schemas.microsoft.com/office/powerpoint/2010/main" val="638245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5-5-2024</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7" name="Afbeelding 6">
            <a:extLst>
              <a:ext uri="{FF2B5EF4-FFF2-40B4-BE49-F238E27FC236}">
                <a16:creationId xmlns:a16="http://schemas.microsoft.com/office/drawing/2014/main" id="{FF7A081F-021E-4F23-9A05-9B33D0F164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8111" y="182342"/>
            <a:ext cx="4724997" cy="6488760"/>
          </a:xfrm>
          <a:prstGeom prst="rect">
            <a:avLst/>
          </a:prstGeom>
        </p:spPr>
      </p:pic>
    </p:spTree>
    <p:extLst>
      <p:ext uri="{BB962C8B-B14F-4D97-AF65-F5344CB8AC3E}">
        <p14:creationId xmlns:p14="http://schemas.microsoft.com/office/powerpoint/2010/main" val="2684940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5-5-2024</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7" name="Afbeelding 6">
            <a:extLst>
              <a:ext uri="{FF2B5EF4-FFF2-40B4-BE49-F238E27FC236}">
                <a16:creationId xmlns:a16="http://schemas.microsoft.com/office/drawing/2014/main" id="{E09D287B-29CC-41FA-9DC8-88C76450A0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3626" y="177288"/>
            <a:ext cx="4724997" cy="6488760"/>
          </a:xfrm>
          <a:prstGeom prst="rect">
            <a:avLst/>
          </a:prstGeom>
        </p:spPr>
      </p:pic>
    </p:spTree>
    <p:extLst>
      <p:ext uri="{BB962C8B-B14F-4D97-AF65-F5344CB8AC3E}">
        <p14:creationId xmlns:p14="http://schemas.microsoft.com/office/powerpoint/2010/main" val="3068599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67494"/>
            <a:ext cx="8229600" cy="1399032"/>
          </a:xfrm>
        </p:spPr>
        <p:txBody>
          <a:bodyPr/>
          <a:lstStyle/>
          <a:p>
            <a:r>
              <a:rPr kumimoji="0" lang="nl-NL"/>
              <a:t>Klik om de stijl te bewerken</a:t>
            </a:r>
            <a:endParaRPr kumimoji="0" lang="en-US"/>
          </a:p>
        </p:txBody>
      </p:sp>
      <p:sp>
        <p:nvSpPr>
          <p:cNvPr id="3" name="Tijdelijke aanduiding voor inhoud 2"/>
          <p:cNvSpPr>
            <a:spLocks noGrp="1"/>
          </p:cNvSpPr>
          <p:nvPr>
            <p:ph idx="1"/>
          </p:nvPr>
        </p:nvSpPr>
        <p:spPr>
          <a:xfrm>
            <a:off x="457200" y="1882808"/>
            <a:ext cx="8229600" cy="45720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a:xfrm>
            <a:off x="4791456" y="6480048"/>
            <a:ext cx="2133600" cy="301752"/>
          </a:xfrm>
        </p:spPr>
        <p:txBody>
          <a:bodyPr/>
          <a:lstStyle/>
          <a:p>
            <a:fld id="{528B9A82-3973-4E1D-8671-97C9C58B4918}" type="datetimeFigureOut">
              <a:rPr lang="nl-NL" smtClean="0"/>
              <a:t>5-5-2024</a:t>
            </a:fld>
            <a:endParaRPr lang="nl-NL"/>
          </a:p>
        </p:txBody>
      </p:sp>
      <p:sp>
        <p:nvSpPr>
          <p:cNvPr id="5" name="Tijdelijke aanduiding voor voettekst 4"/>
          <p:cNvSpPr>
            <a:spLocks noGrp="1"/>
          </p:cNvSpPr>
          <p:nvPr>
            <p:ph type="ftr" sz="quarter" idx="11"/>
          </p:nvPr>
        </p:nvSpPr>
        <p:spPr>
          <a:xfrm>
            <a:off x="457200" y="6480969"/>
            <a:ext cx="4260056" cy="300831"/>
          </a:xfrm>
        </p:spPr>
        <p:txBody>
          <a:bodyPr/>
          <a:lstStyle/>
          <a:p>
            <a:endParaRPr lang="nl-NL"/>
          </a:p>
        </p:txBody>
      </p:sp>
      <p:sp>
        <p:nvSpPr>
          <p:cNvPr id="6" name="Tijdelijke aanduiding voor dianummer 5"/>
          <p:cNvSpPr>
            <a:spLocks noGrp="1"/>
          </p:cNvSpPr>
          <p:nvPr>
            <p:ph type="sldNum" sz="quarter" idx="12"/>
          </p:nvPr>
        </p:nvSpPr>
        <p:spPr/>
        <p:txBody>
          <a:bodyPr/>
          <a:lstStyle/>
          <a:p>
            <a:fld id="{BA91BA18-B2B9-417F-B549-8DE32B04CDCC}" type="slidenum">
              <a:rPr lang="nl-NL" smtClean="0"/>
              <a:t>‹nr.›</a:t>
            </a:fld>
            <a:endParaRPr lang="nl-NL"/>
          </a:p>
        </p:txBody>
      </p:sp>
    </p:spTree>
    <p:extLst>
      <p:ext uri="{BB962C8B-B14F-4D97-AF65-F5344CB8AC3E}">
        <p14:creationId xmlns:p14="http://schemas.microsoft.com/office/powerpoint/2010/main" val="71165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528B9A82-3973-4E1D-8671-97C9C58B4918}" type="datetimeFigureOut">
              <a:rPr lang="nl-NL" smtClean="0"/>
              <a:t>5-5-2024</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BA91BA18-B2B9-417F-B549-8DE32B04CDCC}" type="slidenum">
              <a:rPr lang="nl-NL" smtClean="0"/>
              <a:t>‹nr.›</a:t>
            </a:fld>
            <a:endParaRPr lang="nl-NL"/>
          </a:p>
        </p:txBody>
      </p:sp>
    </p:spTree>
    <p:extLst>
      <p:ext uri="{BB962C8B-B14F-4D97-AF65-F5344CB8AC3E}">
        <p14:creationId xmlns:p14="http://schemas.microsoft.com/office/powerpoint/2010/main" val="3997884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918000" y="1656001"/>
            <a:ext cx="3654000"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528B9A82-3973-4E1D-8671-97C9C58B4918}" type="datetimeFigureOut">
              <a:rPr lang="nl-NL" smtClean="0"/>
              <a:t>5-5-2024</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BA91BA18-B2B9-417F-B549-8DE32B04CDCC}"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4572001" y="1656001"/>
            <a:ext cx="3661145"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4617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et pa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528B9A82-3973-4E1D-8671-97C9C58B4918}" type="datetimeFigureOut">
              <a:rPr lang="nl-NL" smtClean="0"/>
              <a:t>5-5-2024</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BA91BA18-B2B9-417F-B549-8DE32B04CDCC}" type="slidenum">
              <a:rPr lang="nl-NL" smtClean="0"/>
              <a:t>‹nr.›</a:t>
            </a:fld>
            <a:endParaRPr lang="nl-NL"/>
          </a:p>
        </p:txBody>
      </p:sp>
    </p:spTree>
    <p:extLst>
      <p:ext uri="{BB962C8B-B14F-4D97-AF65-F5344CB8AC3E}">
        <p14:creationId xmlns:p14="http://schemas.microsoft.com/office/powerpoint/2010/main" val="207116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528B9A82-3973-4E1D-8671-97C9C58B4918}" type="datetimeFigureOut">
              <a:rPr lang="nl-NL" smtClean="0"/>
              <a:t>5-5-2024</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BA91BA18-B2B9-417F-B549-8DE32B04CDCC}" type="slidenum">
              <a:rPr lang="nl-NL" smtClean="0"/>
              <a:t>‹nr.›</a:t>
            </a:fld>
            <a:endParaRPr lang="nl-NL"/>
          </a:p>
        </p:txBody>
      </p:sp>
      <p:pic>
        <p:nvPicPr>
          <p:cNvPr id="12" name="Afbeelding 11">
            <a:extLst>
              <a:ext uri="{FF2B5EF4-FFF2-40B4-BE49-F238E27FC236}">
                <a16:creationId xmlns:a16="http://schemas.microsoft.com/office/drawing/2014/main" id="{153BE0D3-908A-42A7-BEC3-E91FE6167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0197" y="184620"/>
            <a:ext cx="4725000" cy="6488760"/>
          </a:xfrm>
          <a:prstGeom prst="rect">
            <a:avLst/>
          </a:prstGeom>
        </p:spPr>
      </p:pic>
    </p:spTree>
    <p:extLst>
      <p:ext uri="{BB962C8B-B14F-4D97-AF65-F5344CB8AC3E}">
        <p14:creationId xmlns:p14="http://schemas.microsoft.com/office/powerpoint/2010/main" val="62002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528B9A82-3973-4E1D-8671-97C9C58B4918}" type="datetimeFigureOut">
              <a:rPr lang="nl-NL" smtClean="0"/>
              <a:t>5-5-2024</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BA91BA18-B2B9-417F-B549-8DE32B04CDCC}" type="slidenum">
              <a:rPr lang="nl-NL" smtClean="0"/>
              <a:t>‹nr.›</a:t>
            </a:fld>
            <a:endParaRPr lang="nl-NL"/>
          </a:p>
        </p:txBody>
      </p:sp>
      <p:pic>
        <p:nvPicPr>
          <p:cNvPr id="13" name="Afbeelding 12">
            <a:extLst>
              <a:ext uri="{FF2B5EF4-FFF2-40B4-BE49-F238E27FC236}">
                <a16:creationId xmlns:a16="http://schemas.microsoft.com/office/drawing/2014/main" id="{650DFDBA-992A-412B-830A-27D404D670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8109" y="182342"/>
            <a:ext cx="4725000" cy="6488760"/>
          </a:xfrm>
          <a:prstGeom prst="rect">
            <a:avLst/>
          </a:prstGeom>
        </p:spPr>
      </p:pic>
    </p:spTree>
    <p:extLst>
      <p:ext uri="{BB962C8B-B14F-4D97-AF65-F5344CB8AC3E}">
        <p14:creationId xmlns:p14="http://schemas.microsoft.com/office/powerpoint/2010/main" val="201786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528B9A82-3973-4E1D-8671-97C9C58B4918}" type="datetimeFigureOut">
              <a:rPr lang="nl-NL" smtClean="0"/>
              <a:t>5-5-2024</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BA91BA18-B2B9-417F-B549-8DE32B04CDCC}" type="slidenum">
              <a:rPr lang="nl-NL" smtClean="0"/>
              <a:t>‹nr.›</a:t>
            </a:fld>
            <a:endParaRPr lang="nl-NL"/>
          </a:p>
        </p:txBody>
      </p:sp>
      <p:pic>
        <p:nvPicPr>
          <p:cNvPr id="13" name="Afbeelding 12">
            <a:extLst>
              <a:ext uri="{FF2B5EF4-FFF2-40B4-BE49-F238E27FC236}">
                <a16:creationId xmlns:a16="http://schemas.microsoft.com/office/drawing/2014/main" id="{853D67C8-F1C9-420E-AD54-55705456C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3624" y="177288"/>
            <a:ext cx="4725000" cy="6488760"/>
          </a:xfrm>
          <a:prstGeom prst="rect">
            <a:avLst/>
          </a:prstGeom>
        </p:spPr>
      </p:pic>
    </p:spTree>
    <p:extLst>
      <p:ext uri="{BB962C8B-B14F-4D97-AF65-F5344CB8AC3E}">
        <p14:creationId xmlns:p14="http://schemas.microsoft.com/office/powerpoint/2010/main" val="44819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ind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528B9A82-3973-4E1D-8671-97C9C58B4918}" type="datetimeFigureOut">
              <a:rPr lang="nl-NL" smtClean="0"/>
              <a:t>5-5-2024</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BA91BA18-B2B9-417F-B549-8DE32B04CDCC}" type="slidenum">
              <a:rPr lang="nl-NL" smtClean="0"/>
              <a:t>‹nr.›</a:t>
            </a:fld>
            <a:endParaRPr lang="nl-NL"/>
          </a:p>
        </p:txBody>
      </p:sp>
    </p:spTree>
    <p:extLst>
      <p:ext uri="{BB962C8B-B14F-4D97-AF65-F5344CB8AC3E}">
        <p14:creationId xmlns:p14="http://schemas.microsoft.com/office/powerpoint/2010/main" val="280151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67494"/>
            <a:ext cx="8229600" cy="1399032"/>
          </a:xfrm>
        </p:spPr>
        <p:txBody>
          <a:bodyPr/>
          <a:lstStyle/>
          <a:p>
            <a:r>
              <a:rPr kumimoji="0" lang="nl-NL"/>
              <a:t>Klik om de stijl te bewerken</a:t>
            </a:r>
            <a:endParaRPr kumimoji="0" lang="en-US"/>
          </a:p>
        </p:txBody>
      </p:sp>
      <p:sp>
        <p:nvSpPr>
          <p:cNvPr id="3" name="Tijdelijke aanduiding voor inhoud 2"/>
          <p:cNvSpPr>
            <a:spLocks noGrp="1"/>
          </p:cNvSpPr>
          <p:nvPr>
            <p:ph idx="1"/>
          </p:nvPr>
        </p:nvSpPr>
        <p:spPr>
          <a:xfrm>
            <a:off x="457200" y="1882808"/>
            <a:ext cx="8229600" cy="45720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a:xfrm>
            <a:off x="4791456" y="6480048"/>
            <a:ext cx="2133600" cy="301752"/>
          </a:xfrm>
        </p:spPr>
        <p:txBody>
          <a:bodyPr/>
          <a:lstStyle/>
          <a:p>
            <a:fld id="{528B9A82-3973-4E1D-8671-97C9C58B4918}" type="datetimeFigureOut">
              <a:rPr lang="nl-NL" smtClean="0"/>
              <a:t>5-5-2024</a:t>
            </a:fld>
            <a:endParaRPr lang="nl-NL"/>
          </a:p>
        </p:txBody>
      </p:sp>
      <p:sp>
        <p:nvSpPr>
          <p:cNvPr id="5" name="Tijdelijke aanduiding voor voettekst 4"/>
          <p:cNvSpPr>
            <a:spLocks noGrp="1"/>
          </p:cNvSpPr>
          <p:nvPr>
            <p:ph type="ftr" sz="quarter" idx="11"/>
          </p:nvPr>
        </p:nvSpPr>
        <p:spPr>
          <a:xfrm>
            <a:off x="457200" y="6480969"/>
            <a:ext cx="4260056" cy="300831"/>
          </a:xfrm>
        </p:spPr>
        <p:txBody>
          <a:bodyPr/>
          <a:lstStyle/>
          <a:p>
            <a:endParaRPr lang="nl-NL"/>
          </a:p>
        </p:txBody>
      </p:sp>
      <p:sp>
        <p:nvSpPr>
          <p:cNvPr id="6" name="Tijdelijke aanduiding voor dianummer 5"/>
          <p:cNvSpPr>
            <a:spLocks noGrp="1"/>
          </p:cNvSpPr>
          <p:nvPr>
            <p:ph type="sldNum" sz="quarter" idx="12"/>
          </p:nvPr>
        </p:nvSpPr>
        <p:spPr/>
        <p:txBody>
          <a:bodyPr/>
          <a:lstStyle/>
          <a:p>
            <a:fld id="{BA91BA18-B2B9-417F-B549-8DE32B04CDCC}" type="slidenum">
              <a:rPr lang="nl-NL" smtClean="0"/>
              <a:t>‹nr.›</a:t>
            </a:fld>
            <a:endParaRPr lang="nl-NL"/>
          </a:p>
        </p:txBody>
      </p:sp>
    </p:spTree>
    <p:extLst>
      <p:ext uri="{BB962C8B-B14F-4D97-AF65-F5344CB8AC3E}">
        <p14:creationId xmlns:p14="http://schemas.microsoft.com/office/powerpoint/2010/main" val="2039961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918000" y="1656001"/>
            <a:ext cx="7317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918000" y="6356351"/>
            <a:ext cx="753638"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28B9A82-3973-4E1D-8671-97C9C58B4918}" type="datetimeFigureOut">
              <a:rPr lang="nl-NL" smtClean="0"/>
              <a:t>5-5-2024</a:t>
            </a:fld>
            <a:endParaRPr lang="nl-NL"/>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1671638" y="6356351"/>
            <a:ext cx="5807869"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7479507" y="6356351"/>
            <a:ext cx="75363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91BA18-B2B9-417F-B549-8DE32B04CDCC}" type="slidenum">
              <a:rPr lang="nl-NL" smtClean="0"/>
              <a:t>‹nr.›</a:t>
            </a:fld>
            <a:endParaRPr lang="nl-NL"/>
          </a:p>
        </p:txBody>
      </p:sp>
    </p:spTree>
    <p:extLst>
      <p:ext uri="{BB962C8B-B14F-4D97-AF65-F5344CB8AC3E}">
        <p14:creationId xmlns:p14="http://schemas.microsoft.com/office/powerpoint/2010/main" val="37213703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271463" indent="-271463" algn="l" defTabSz="685800" rtl="0" eaLnBrk="1" latinLnBrk="0" hangingPunct="1">
        <a:lnSpc>
          <a:spcPct val="90000"/>
        </a:lnSpc>
        <a:spcBef>
          <a:spcPts val="450"/>
        </a:spcBef>
        <a:buFont typeface="Arial" panose="020B0604020202020204" pitchFamily="34" charset="0"/>
        <a:buChar char="•"/>
        <a:defRPr sz="3750" kern="1200">
          <a:solidFill>
            <a:schemeClr val="bg1"/>
          </a:solidFill>
          <a:latin typeface="+mn-lt"/>
          <a:ea typeface="+mn-ea"/>
          <a:cs typeface="+mn-cs"/>
        </a:defRPr>
      </a:lvl1pPr>
      <a:lvl2pPr marL="514350" indent="-242888" algn="l" defTabSz="685800" rtl="0" eaLnBrk="1" latinLnBrk="0" hangingPunct="1">
        <a:lnSpc>
          <a:spcPct val="90000"/>
        </a:lnSpc>
        <a:spcBef>
          <a:spcPts val="225"/>
        </a:spcBef>
        <a:buFont typeface="Arial" panose="020B0604020202020204" pitchFamily="34" charset="0"/>
        <a:buChar char="-"/>
        <a:defRPr sz="3000" kern="1200">
          <a:solidFill>
            <a:schemeClr val="bg1"/>
          </a:solidFill>
          <a:latin typeface="+mn-lt"/>
          <a:ea typeface="+mn-ea"/>
          <a:cs typeface="+mn-cs"/>
        </a:defRPr>
      </a:lvl2pPr>
      <a:lvl3pPr marL="742950" indent="-207169" algn="l" defTabSz="685800" rtl="0" eaLnBrk="1" latinLnBrk="0" hangingPunct="1">
        <a:lnSpc>
          <a:spcPct val="90000"/>
        </a:lnSpc>
        <a:spcBef>
          <a:spcPts val="150"/>
        </a:spcBef>
        <a:buFont typeface="Arial" panose="020B0604020202020204" pitchFamily="34" charset="0"/>
        <a:buChar char="•"/>
        <a:defRPr sz="2250" kern="1200">
          <a:solidFill>
            <a:schemeClr val="bg1"/>
          </a:solidFill>
          <a:latin typeface="+mn-lt"/>
          <a:ea typeface="+mn-ea"/>
          <a:cs typeface="+mn-cs"/>
        </a:defRPr>
      </a:lvl3pPr>
      <a:lvl4pPr marL="871538" indent="-128588" algn="l" defTabSz="685800" rtl="0" eaLnBrk="1" latinLnBrk="0" hangingPunct="1">
        <a:lnSpc>
          <a:spcPct val="90000"/>
        </a:lnSpc>
        <a:spcBef>
          <a:spcPts val="75"/>
        </a:spcBef>
        <a:buFont typeface="Arial" panose="020B0604020202020204" pitchFamily="34" charset="0"/>
        <a:buChar char="-"/>
        <a:defRPr sz="1500" kern="1200">
          <a:solidFill>
            <a:schemeClr val="bg1"/>
          </a:solidFill>
          <a:latin typeface="+mn-lt"/>
          <a:ea typeface="+mn-ea"/>
          <a:cs typeface="+mn-cs"/>
        </a:defRPr>
      </a:lvl4pPr>
      <a:lvl5pPr marL="1007269" indent="-135731" algn="l" defTabSz="685800" rtl="0" eaLnBrk="1" latinLnBrk="0" hangingPunct="1">
        <a:lnSpc>
          <a:spcPct val="90000"/>
        </a:lnSpc>
        <a:spcBef>
          <a:spcPts val="0"/>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918000" y="1656001"/>
            <a:ext cx="7317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918000" y="6356351"/>
            <a:ext cx="753638"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43B65EB-9FDF-4830-AF0E-7F0AAC093151}" type="datetimeFigureOut">
              <a:rPr lang="nl-NL" smtClean="0"/>
              <a:t>5-5-2024</a:t>
            </a:fld>
            <a:endParaRPr lang="nl-NL" dirty="0"/>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1671638" y="6356351"/>
            <a:ext cx="5807869"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7479507" y="6356351"/>
            <a:ext cx="75363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0C6E6B-2EC4-403B-B862-78C299F44D90}" type="slidenum">
              <a:rPr lang="nl-NL" smtClean="0"/>
              <a:t>‹nr.›</a:t>
            </a:fld>
            <a:endParaRPr lang="nl-NL" dirty="0"/>
          </a:p>
        </p:txBody>
      </p:sp>
    </p:spTree>
    <p:extLst>
      <p:ext uri="{BB962C8B-B14F-4D97-AF65-F5344CB8AC3E}">
        <p14:creationId xmlns:p14="http://schemas.microsoft.com/office/powerpoint/2010/main" val="415689956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271463" indent="-271463" algn="l" defTabSz="685800" rtl="0" eaLnBrk="1" latinLnBrk="0" hangingPunct="1">
        <a:lnSpc>
          <a:spcPct val="90000"/>
        </a:lnSpc>
        <a:spcBef>
          <a:spcPts val="450"/>
        </a:spcBef>
        <a:buFont typeface="Arial" panose="020B0604020202020204" pitchFamily="34" charset="0"/>
        <a:buChar char="•"/>
        <a:defRPr sz="3750" kern="1200">
          <a:solidFill>
            <a:schemeClr val="tx1"/>
          </a:solidFill>
          <a:latin typeface="+mn-lt"/>
          <a:ea typeface="+mn-ea"/>
          <a:cs typeface="+mn-cs"/>
        </a:defRPr>
      </a:lvl1pPr>
      <a:lvl2pPr marL="514350" indent="-242888" algn="l" defTabSz="685800" rtl="0" eaLnBrk="1" latinLnBrk="0" hangingPunct="1">
        <a:lnSpc>
          <a:spcPct val="90000"/>
        </a:lnSpc>
        <a:spcBef>
          <a:spcPts val="225"/>
        </a:spcBef>
        <a:buFont typeface="Arial" panose="020B0604020202020204" pitchFamily="34" charset="0"/>
        <a:buChar char="-"/>
        <a:defRPr sz="3000" kern="1200">
          <a:solidFill>
            <a:schemeClr val="tx1"/>
          </a:solidFill>
          <a:latin typeface="+mn-lt"/>
          <a:ea typeface="+mn-ea"/>
          <a:cs typeface="+mn-cs"/>
        </a:defRPr>
      </a:lvl2pPr>
      <a:lvl3pPr marL="742950" indent="-207169" algn="l" defTabSz="685800" rtl="0" eaLnBrk="1" latinLnBrk="0" hangingPunct="1">
        <a:lnSpc>
          <a:spcPct val="90000"/>
        </a:lnSpc>
        <a:spcBef>
          <a:spcPts val="150"/>
        </a:spcBef>
        <a:buFont typeface="Arial" panose="020B0604020202020204" pitchFamily="34" charset="0"/>
        <a:buChar char="•"/>
        <a:defRPr sz="2250" kern="1200">
          <a:solidFill>
            <a:schemeClr val="tx1"/>
          </a:solidFill>
          <a:latin typeface="+mn-lt"/>
          <a:ea typeface="+mn-ea"/>
          <a:cs typeface="+mn-cs"/>
        </a:defRPr>
      </a:lvl3pPr>
      <a:lvl4pPr marL="871538" indent="-128588" algn="l" defTabSz="685800" rtl="0" eaLnBrk="1" latinLnBrk="0" hangingPunct="1">
        <a:lnSpc>
          <a:spcPct val="90000"/>
        </a:lnSpc>
        <a:spcBef>
          <a:spcPts val="75"/>
        </a:spcBef>
        <a:buFont typeface="Arial" panose="020B0604020202020204" pitchFamily="34" charset="0"/>
        <a:buChar char="-"/>
        <a:defRPr sz="1500" kern="1200">
          <a:solidFill>
            <a:schemeClr val="tx1"/>
          </a:solidFill>
          <a:latin typeface="+mn-lt"/>
          <a:ea typeface="+mn-ea"/>
          <a:cs typeface="+mn-cs"/>
        </a:defRPr>
      </a:lvl4pPr>
      <a:lvl5pPr marL="1007269" indent="-135731" algn="l" defTabSz="685800" rtl="0" eaLnBrk="1" latinLnBrk="0" hangingPunct="1">
        <a:lnSpc>
          <a:spcPct val="90000"/>
        </a:lnSpc>
        <a:spcBef>
          <a:spcPts val="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nl-NL" sz="6000" b="1" dirty="0">
                <a:solidFill>
                  <a:srgbClr val="FF0000"/>
                </a:solidFill>
                <a:latin typeface="Calibri" panose="020F0502020204030204" pitchFamily="34" charset="0"/>
                <a:cs typeface="Calibri" panose="020F0502020204030204" pitchFamily="34" charset="0"/>
              </a:rPr>
              <a:t>Examenvoorlichting</a:t>
            </a:r>
            <a:br>
              <a:rPr lang="nl-NL" sz="6000" b="1" dirty="0">
                <a:solidFill>
                  <a:srgbClr val="FF0000"/>
                </a:solidFill>
                <a:latin typeface="Calibri" panose="020F0502020204030204" pitchFamily="34" charset="0"/>
                <a:cs typeface="Calibri" panose="020F0502020204030204" pitchFamily="34" charset="0"/>
              </a:rPr>
            </a:br>
            <a:r>
              <a:rPr lang="nl-NL" sz="6000" b="1" dirty="0">
                <a:solidFill>
                  <a:srgbClr val="FF0000"/>
                </a:solidFill>
                <a:latin typeface="Calibri" panose="020F0502020204030204" pitchFamily="34" charset="0"/>
                <a:cs typeface="Calibri" panose="020F0502020204030204" pitchFamily="34" charset="0"/>
              </a:rPr>
              <a:t>havo en vwo</a:t>
            </a:r>
          </a:p>
        </p:txBody>
      </p:sp>
      <p:sp>
        <p:nvSpPr>
          <p:cNvPr id="3" name="Ondertitel 2"/>
          <p:cNvSpPr>
            <a:spLocks noGrp="1"/>
          </p:cNvSpPr>
          <p:nvPr>
            <p:ph type="subTitle" idx="1"/>
          </p:nvPr>
        </p:nvSpPr>
        <p:spPr/>
        <p:txBody>
          <a:bodyPr vert="horz" lIns="91440" tIns="45720" rIns="91440" bIns="45720" rtlCol="0" anchor="t">
            <a:normAutofit fontScale="92500" lnSpcReduction="20000"/>
          </a:bodyPr>
          <a:lstStyle/>
          <a:p>
            <a:pPr algn="ctr"/>
            <a:endParaRPr lang="nl-NL" sz="4300" b="1" dirty="0">
              <a:latin typeface="Calibri"/>
              <a:ea typeface="Calibri"/>
              <a:cs typeface="Calibri"/>
            </a:endParaRPr>
          </a:p>
          <a:p>
            <a:pPr algn="ctr"/>
            <a:endParaRPr lang="nl-NL" sz="4300" b="1" dirty="0">
              <a:latin typeface="Calibri"/>
              <a:ea typeface="Calibri"/>
              <a:cs typeface="Calibri"/>
            </a:endParaRPr>
          </a:p>
          <a:p>
            <a:pPr algn="ctr"/>
            <a:r>
              <a:rPr lang="nl-NL" sz="4300" b="1" dirty="0">
                <a:latin typeface="Calibri"/>
                <a:ea typeface="Calibri"/>
                <a:cs typeface="Calibri"/>
              </a:rPr>
              <a:t>6 mei 2024</a:t>
            </a:r>
            <a:endParaRPr lang="nl-NL" sz="43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406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95536" y="1656001"/>
            <a:ext cx="7839464" cy="4500563"/>
          </a:xfrm>
        </p:spPr>
        <p:txBody>
          <a:bodyPr>
            <a:noAutofit/>
          </a:bodyPr>
          <a:lstStyle/>
          <a:p>
            <a:pPr marL="0" indent="0">
              <a:buNone/>
            </a:pPr>
            <a:r>
              <a:rPr lang="nl-NL" sz="1600" dirty="0">
                <a:latin typeface="Calibri" panose="020F0502020204030204" pitchFamily="34" charset="0"/>
                <a:cs typeface="Calibri" panose="020F0502020204030204" pitchFamily="34" charset="0"/>
              </a:rPr>
              <a:t>Mag een leerling pas herkansen in het tweede tijdvak wanneer het volledig eindexamen is afgerond in het eerste tijdvak, of mag een leerling in het tweede tijdvak tegelijkertijd examens maken en herkansen? </a:t>
            </a:r>
          </a:p>
          <a:p>
            <a:r>
              <a:rPr lang="nl-NL" sz="1600" dirty="0">
                <a:latin typeface="Calibri" panose="020F0502020204030204" pitchFamily="34" charset="0"/>
                <a:cs typeface="Calibri" panose="020F0502020204030204" pitchFamily="34" charset="0"/>
              </a:rPr>
              <a:t>Voor het afnemen van een herkansing is het niet noodzakelijk dat eerst voor alle vakken voor een eerste keer het centraal examen is afgelegd. Als een leerling besluit om de centrale examens te spreiden over het eerste en tweede tijdvak is het mogelijk om voor een vak waarin in het eerste tijdvak centraal examen is afgelegd, een herkansing te doen in het tweede tijdvak. De leerling kent dan nog niet de volledige uitgangspositie, wat betekent dat het risico bestaat op –achteraf gezien –verkeerde keuzes. Voor alle duidelijkheid: een leerling kan een vak </a:t>
            </a:r>
            <a:r>
              <a:rPr lang="nl-NL" sz="1600" u="sng" dirty="0">
                <a:latin typeface="Calibri" panose="020F0502020204030204" pitchFamily="34" charset="0"/>
                <a:cs typeface="Calibri" panose="020F0502020204030204" pitchFamily="34" charset="0"/>
              </a:rPr>
              <a:t>niet</a:t>
            </a:r>
            <a:r>
              <a:rPr lang="nl-NL" sz="1600" dirty="0">
                <a:latin typeface="Calibri" panose="020F0502020204030204" pitchFamily="34" charset="0"/>
                <a:cs typeface="Calibri" panose="020F0502020204030204" pitchFamily="34" charset="0"/>
              </a:rPr>
              <a:t> twee maal herkansen.</a:t>
            </a:r>
          </a:p>
        </p:txBody>
      </p:sp>
    </p:spTree>
    <p:extLst>
      <p:ext uri="{BB962C8B-B14F-4D97-AF65-F5344CB8AC3E}">
        <p14:creationId xmlns:p14="http://schemas.microsoft.com/office/powerpoint/2010/main" val="299974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br>
              <a:rPr lang="nl-NL" sz="3600" b="1" dirty="0">
                <a:solidFill>
                  <a:srgbClr val="FF0000"/>
                </a:solidFill>
                <a:effectLst/>
              </a:rPr>
            </a:br>
            <a:r>
              <a:rPr lang="nl-NL" sz="4000" b="1" dirty="0">
                <a:solidFill>
                  <a:srgbClr val="FF0000"/>
                </a:solidFill>
                <a:effectLst/>
                <a:latin typeface="Calibri" panose="020F0502020204030204" pitchFamily="34" charset="0"/>
                <a:cs typeface="Calibri" panose="020F0502020204030204" pitchFamily="34" charset="0"/>
              </a:rPr>
              <a:t>TENNISHAL  </a:t>
            </a:r>
            <a:endParaRPr lang="nl-NL" sz="3600" b="1" dirty="0">
              <a:solidFill>
                <a:srgbClr val="FF0000"/>
              </a:solidFill>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p:txBody>
          <a:bodyPr vert="horz" lIns="91440" tIns="45720" rIns="91440" bIns="45720" rtlCol="0" anchor="t">
            <a:normAutofit/>
          </a:bodyPr>
          <a:lstStyle/>
          <a:p>
            <a:pPr marL="271145" indent="-271145">
              <a:buFontTx/>
              <a:buChar char="-"/>
            </a:pPr>
            <a:r>
              <a:rPr lang="nl-NL" sz="2800" dirty="0">
                <a:latin typeface="Calibri"/>
                <a:ea typeface="Calibri"/>
                <a:cs typeface="Calibri"/>
              </a:rPr>
              <a:t>Examens die op papier gemaakt worden inclusief </a:t>
            </a:r>
            <a:r>
              <a:rPr lang="nl-NL" sz="2800" dirty="0" err="1">
                <a:latin typeface="Calibri"/>
                <a:ea typeface="Calibri"/>
                <a:cs typeface="Calibri"/>
              </a:rPr>
              <a:t>tijdverlengers</a:t>
            </a:r>
            <a:r>
              <a:rPr lang="nl-NL" sz="2800" dirty="0">
                <a:latin typeface="Calibri"/>
                <a:ea typeface="Calibri"/>
                <a:cs typeface="Calibri"/>
              </a:rPr>
              <a:t>.</a:t>
            </a:r>
          </a:p>
          <a:p>
            <a:pPr marL="271145" indent="-271145">
              <a:buFontTx/>
              <a:buChar char="-"/>
            </a:pPr>
            <a:r>
              <a:rPr lang="nl-NL" sz="2800" dirty="0">
                <a:latin typeface="Calibri"/>
                <a:cs typeface="Calibri"/>
              </a:rPr>
              <a:t>Ingang aan achterkant dus omlopen alsjeblieft.</a:t>
            </a:r>
            <a:endParaRPr lang="nl-NL" sz="2800" dirty="0">
              <a:latin typeface="Calibri"/>
              <a:ea typeface="Calibri" panose="020F0502020204030204" pitchFamily="34" charset="0"/>
              <a:cs typeface="Calibri"/>
            </a:endParaRPr>
          </a:p>
          <a:p>
            <a:pPr marL="271145" indent="-271145">
              <a:buFontTx/>
              <a:buChar char="-"/>
            </a:pPr>
            <a:r>
              <a:rPr lang="nl-NL" sz="2800" dirty="0">
                <a:latin typeface="Calibri"/>
                <a:cs typeface="Calibri"/>
              </a:rPr>
              <a:t>Fietsen ook aan de achterkant.</a:t>
            </a:r>
            <a:endParaRPr lang="nl-NL" sz="2800" dirty="0">
              <a:latin typeface="Calibri"/>
              <a:ea typeface="Calibri" panose="020F0502020204030204" pitchFamily="34" charset="0"/>
              <a:cs typeface="Calibri"/>
            </a:endParaRPr>
          </a:p>
          <a:p>
            <a:pPr marL="271145" indent="-271145">
              <a:buFontTx/>
              <a:buChar char="-"/>
            </a:pPr>
            <a:r>
              <a:rPr lang="nl-NL" sz="2800" dirty="0">
                <a:latin typeface="Calibri"/>
                <a:ea typeface="Calibri"/>
                <a:cs typeface="Calibri"/>
              </a:rPr>
              <a:t>Jas, tas, telefoon en </a:t>
            </a:r>
            <a:r>
              <a:rPr lang="nl-NL" sz="2800" b="1" dirty="0">
                <a:latin typeface="Calibri"/>
                <a:ea typeface="Calibri"/>
                <a:cs typeface="Calibri"/>
              </a:rPr>
              <a:t>horloge</a:t>
            </a:r>
            <a:r>
              <a:rPr lang="nl-NL" sz="2800" dirty="0">
                <a:latin typeface="Calibri"/>
                <a:ea typeface="Calibri"/>
                <a:cs typeface="Calibri"/>
              </a:rPr>
              <a:t> blijven in de hal bij de kapstok.</a:t>
            </a:r>
          </a:p>
          <a:p>
            <a:pPr marL="0" indent="0">
              <a:buNone/>
            </a:pPr>
            <a:endParaRPr lang="nl-NL" sz="2800" dirty="0">
              <a:latin typeface="Calibri"/>
              <a:cs typeface="Calibri"/>
            </a:endParaRPr>
          </a:p>
          <a:p>
            <a:pPr marL="271145" indent="-271145">
              <a:buFontTx/>
              <a:buChar char="-"/>
            </a:pPr>
            <a:r>
              <a:rPr lang="nl-NL" sz="2800" dirty="0">
                <a:latin typeface="Calibri"/>
                <a:cs typeface="Calibri"/>
              </a:rPr>
              <a:t>Het is fris in de hal: draag kleding in laagjes.</a:t>
            </a:r>
            <a:endParaRPr lang="nl-NL" sz="2800" dirty="0">
              <a:latin typeface="Calibri"/>
              <a:ea typeface="Calibri" panose="020F0502020204030204" pitchFamily="34" charset="0"/>
              <a:cs typeface="Calibri"/>
            </a:endParaRPr>
          </a:p>
          <a:p>
            <a:pPr marL="271145" indent="-271145">
              <a:buFontTx/>
              <a:buChar char="-"/>
            </a:pPr>
            <a:r>
              <a:rPr lang="nl-NL" sz="2800" dirty="0">
                <a:latin typeface="Calibri"/>
                <a:cs typeface="Calibri"/>
              </a:rPr>
              <a:t>Rustig vertrekken: draag sneakers.</a:t>
            </a:r>
            <a:endParaRPr lang="nl-NL" sz="2800" dirty="0">
              <a:latin typeface="Calibri"/>
              <a:ea typeface="Calibri" panose="020F0502020204030204" pitchFamily="34" charset="0"/>
              <a:cs typeface="Calibri"/>
            </a:endParaRPr>
          </a:p>
          <a:p>
            <a:pPr marL="271145" indent="-271145">
              <a:buFontTx/>
              <a:buChar char="-"/>
            </a:pPr>
            <a:r>
              <a:rPr lang="nl-NL" sz="2800" dirty="0">
                <a:latin typeface="Calibri"/>
                <a:cs typeface="Calibri"/>
              </a:rPr>
              <a:t>Na afloop examen: ook vertrek via de achterkant.</a:t>
            </a:r>
            <a:endParaRPr lang="nl-NL" sz="2800" dirty="0">
              <a:latin typeface="Calibri"/>
              <a:ea typeface="Calibri" panose="020F0502020204030204" pitchFamily="34" charset="0"/>
              <a:cs typeface="Calibri"/>
            </a:endParaRPr>
          </a:p>
          <a:p>
            <a:pPr marL="271145" indent="-271145">
              <a:buFontTx/>
              <a:buChar char="-"/>
            </a:pPr>
            <a:endParaRPr lang="nl-NL" sz="2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l-NL"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6728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br>
              <a:rPr lang="nl-NL" sz="3600" b="1" dirty="0">
                <a:solidFill>
                  <a:srgbClr val="FF0000"/>
                </a:solidFill>
                <a:effectLst/>
              </a:rPr>
            </a:br>
            <a:r>
              <a:rPr lang="nl-NL" sz="4000" b="1" dirty="0">
                <a:solidFill>
                  <a:srgbClr val="FF0000"/>
                </a:solidFill>
                <a:effectLst/>
                <a:latin typeface="Calibri" panose="020F0502020204030204" pitchFamily="34" charset="0"/>
                <a:cs typeface="Calibri" panose="020F0502020204030204" pitchFamily="34" charset="0"/>
              </a:rPr>
              <a:t>TBL  </a:t>
            </a:r>
            <a:endParaRPr lang="nl-NL" sz="3600" b="1" dirty="0">
              <a:solidFill>
                <a:srgbClr val="FF0000"/>
              </a:solidFill>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p:txBody>
          <a:bodyPr vert="horz" lIns="91440" tIns="45720" rIns="91440" bIns="45720" rtlCol="0" anchor="t">
            <a:normAutofit/>
          </a:bodyPr>
          <a:lstStyle/>
          <a:p>
            <a:pPr marL="271145" indent="-271145">
              <a:buFontTx/>
              <a:buChar char="-"/>
            </a:pPr>
            <a:r>
              <a:rPr lang="nl-NL" sz="3200" dirty="0">
                <a:latin typeface="Calibri"/>
                <a:cs typeface="Calibri"/>
              </a:rPr>
              <a:t>Examens die op een laptop/computer worden gemaakt:</a:t>
            </a:r>
            <a:endParaRPr lang="en-US" dirty="0">
              <a:latin typeface="Calibri"/>
              <a:cs typeface="Calibri"/>
            </a:endParaRPr>
          </a:p>
          <a:p>
            <a:pPr marL="878840" lvl="2" indent="-342900"/>
            <a:r>
              <a:rPr lang="nl-NL" sz="2450" dirty="0">
                <a:latin typeface="Calibri" panose="020F0502020204030204" pitchFamily="34" charset="0"/>
                <a:cs typeface="Calibri" panose="020F0502020204030204" pitchFamily="34" charset="0"/>
              </a:rPr>
              <a:t>kunst algemeen;</a:t>
            </a:r>
          </a:p>
          <a:p>
            <a:pPr marL="878840" lvl="2" indent="-342900"/>
            <a:r>
              <a:rPr lang="nl-NL" sz="2450" dirty="0">
                <a:latin typeface="Calibri" panose="020F0502020204030204" pitchFamily="34" charset="0"/>
                <a:cs typeface="Calibri" panose="020F0502020204030204" pitchFamily="34" charset="0"/>
              </a:rPr>
              <a:t>leerlingen die digitale toets(en) maken.</a:t>
            </a:r>
            <a:endParaRPr lang="nl-NL" sz="2450" dirty="0">
              <a:latin typeface="Calibri" panose="020F0502020204030204" pitchFamily="34" charset="0"/>
              <a:ea typeface="Calibri" panose="020F0502020204030204" pitchFamily="34" charset="0"/>
              <a:cs typeface="Calibri" panose="020F0502020204030204" pitchFamily="34" charset="0"/>
            </a:endParaRPr>
          </a:p>
          <a:p>
            <a:pPr marL="271145" indent="-271145">
              <a:buFontTx/>
              <a:buChar char="-"/>
            </a:pPr>
            <a:r>
              <a:rPr lang="nl-NL" sz="3200" dirty="0">
                <a:latin typeface="Calibri" panose="020F0502020204030204" pitchFamily="34" charset="0"/>
                <a:cs typeface="Calibri" panose="020F0502020204030204" pitchFamily="34" charset="0"/>
              </a:rPr>
              <a:t>Ingang zoals altijd.</a:t>
            </a:r>
            <a:endParaRPr lang="nl-NL" sz="3200" dirty="0">
              <a:latin typeface="Calibri" panose="020F0502020204030204" pitchFamily="34" charset="0"/>
              <a:ea typeface="Calibri" panose="020F0502020204030204" pitchFamily="34" charset="0"/>
              <a:cs typeface="Calibri" panose="020F0502020204030204" pitchFamily="34" charset="0"/>
            </a:endParaRPr>
          </a:p>
          <a:p>
            <a:pPr marL="271145" indent="-271145">
              <a:buFontTx/>
              <a:buChar char="-"/>
            </a:pPr>
            <a:r>
              <a:rPr lang="nl-NL" sz="3200" dirty="0">
                <a:latin typeface="Calibri"/>
                <a:cs typeface="Calibri"/>
              </a:rPr>
              <a:t>Jas, tas, telefoon en </a:t>
            </a:r>
            <a:r>
              <a:rPr lang="nl-NL" sz="3200" b="1" dirty="0">
                <a:latin typeface="Calibri"/>
                <a:cs typeface="Calibri"/>
              </a:rPr>
              <a:t>horloge</a:t>
            </a:r>
            <a:r>
              <a:rPr lang="nl-NL" sz="3200" dirty="0">
                <a:latin typeface="Calibri"/>
                <a:cs typeface="Calibri"/>
              </a:rPr>
              <a:t> in je kluis.</a:t>
            </a:r>
            <a:endParaRPr lang="nl-NL" sz="3200" dirty="0">
              <a:latin typeface="Calibri"/>
              <a:ea typeface="Calibri" panose="020F0502020204030204" pitchFamily="34" charset="0"/>
              <a:cs typeface="Calibri"/>
            </a:endParaRPr>
          </a:p>
          <a:p>
            <a:pPr marL="271145" indent="-271145">
              <a:buFontTx/>
              <a:buChar char="-"/>
            </a:pPr>
            <a:endParaRPr lang="nl-NL" sz="32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nl-NL" sz="3200" b="1" dirty="0">
                <a:solidFill>
                  <a:srgbClr val="FF0000"/>
                </a:solidFill>
                <a:latin typeface="Calibri"/>
                <a:ea typeface="Calibri"/>
                <a:cs typeface="Calibri"/>
              </a:rPr>
              <a:t>Lokaal 1.07</a:t>
            </a:r>
            <a:endParaRPr lang="nl-NL" sz="3200" b="1" dirty="0">
              <a:solidFill>
                <a:srgbClr val="FF0000"/>
              </a:solidFill>
              <a:latin typeface="Calibri" panose="020F0502020204030204" pitchFamily="34" charset="0"/>
              <a:ea typeface="Calibri"/>
              <a:cs typeface="Calibri" panose="020F0502020204030204" pitchFamily="34" charset="0"/>
            </a:endParaRPr>
          </a:p>
          <a:p>
            <a:pPr marL="0" indent="0" algn="ctr">
              <a:buNone/>
            </a:pPr>
            <a:r>
              <a:rPr lang="nl-NL" sz="3200" b="1" dirty="0">
                <a:solidFill>
                  <a:srgbClr val="FF0000"/>
                </a:solidFill>
                <a:latin typeface="Calibri" panose="020F0502020204030204" pitchFamily="34" charset="0"/>
                <a:cs typeface="Calibri" panose="020F0502020204030204" pitchFamily="34" charset="0"/>
              </a:rPr>
              <a:t>Mediatheek voor kunst algemeen</a:t>
            </a:r>
          </a:p>
          <a:p>
            <a:pPr marL="271145" indent="-271145">
              <a:buFontTx/>
              <a:buChar char="-"/>
            </a:pPr>
            <a:endParaRPr lang="nl-NL" sz="3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l-NL" sz="3200" dirty="0">
              <a:latin typeface="Calibri" panose="020F0502020204030204" pitchFamily="34" charset="0"/>
              <a:cs typeface="Calibri" panose="020F0502020204030204" pitchFamily="34" charset="0"/>
            </a:endParaRPr>
          </a:p>
          <a:p>
            <a:pPr marL="0" indent="0">
              <a:buNone/>
            </a:pPr>
            <a:endParaRPr lang="nl-NL"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837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br>
              <a:rPr lang="nl-NL" sz="3600" b="1" dirty="0">
                <a:solidFill>
                  <a:srgbClr val="FF0000"/>
                </a:solidFill>
                <a:effectLst/>
              </a:rPr>
            </a:br>
            <a:r>
              <a:rPr lang="nl-NL" sz="3600" b="1" dirty="0">
                <a:solidFill>
                  <a:srgbClr val="FF0000"/>
                </a:solidFill>
                <a:effectLst/>
              </a:rPr>
              <a:t>EXAMENZAKEN</a:t>
            </a:r>
            <a:endParaRPr lang="nl-NL" sz="3200" b="1" dirty="0">
              <a:solidFill>
                <a:srgbClr val="FF0000"/>
              </a:solidFill>
            </a:endParaRPr>
          </a:p>
        </p:txBody>
      </p:sp>
      <p:sp>
        <p:nvSpPr>
          <p:cNvPr id="3" name="Tijdelijke aanduiding voor inhoud 2"/>
          <p:cNvSpPr>
            <a:spLocks noGrp="1"/>
          </p:cNvSpPr>
          <p:nvPr>
            <p:ph idx="1"/>
          </p:nvPr>
        </p:nvSpPr>
        <p:spPr/>
        <p:txBody>
          <a:bodyPr>
            <a:normAutofit/>
          </a:bodyPr>
          <a:lstStyle/>
          <a:p>
            <a:pPr marL="0" indent="0">
              <a:buNone/>
            </a:pPr>
            <a:endParaRPr lang="nl-NL" sz="3200" dirty="0">
              <a:latin typeface="Calibri" panose="020F0502020204030204" pitchFamily="34" charset="0"/>
              <a:cs typeface="Calibri" panose="020F0502020204030204" pitchFamily="34" charset="0"/>
            </a:endParaRPr>
          </a:p>
          <a:p>
            <a:pPr marL="0" indent="0">
              <a:buNone/>
            </a:pPr>
            <a:r>
              <a:rPr lang="nl-NL" sz="3200" dirty="0">
                <a:latin typeface="Calibri" panose="020F0502020204030204" pitchFamily="34" charset="0"/>
                <a:cs typeface="Calibri" panose="020F0502020204030204" pitchFamily="34" charset="0"/>
              </a:rPr>
              <a:t>Te vinden op Communicatie TBL-examenzaken</a:t>
            </a:r>
          </a:p>
          <a:p>
            <a:endParaRPr lang="nl-NL" sz="3200" dirty="0">
              <a:latin typeface="Calibri" panose="020F0502020204030204" pitchFamily="34" charset="0"/>
              <a:cs typeface="Calibri" panose="020F0502020204030204" pitchFamily="34" charset="0"/>
            </a:endParaRPr>
          </a:p>
          <a:p>
            <a:endParaRPr lang="nl-NL" sz="3200" dirty="0">
              <a:latin typeface="Calibri" panose="020F0502020204030204" pitchFamily="34" charset="0"/>
              <a:cs typeface="Calibri" panose="020F0502020204030204" pitchFamily="34" charset="0"/>
            </a:endParaRPr>
          </a:p>
          <a:p>
            <a:r>
              <a:rPr lang="nl-NL" sz="3200" dirty="0">
                <a:latin typeface="Calibri" panose="020F0502020204030204" pitchFamily="34" charset="0"/>
                <a:cs typeface="Calibri" panose="020F0502020204030204" pitchFamily="34" charset="0"/>
              </a:rPr>
              <a:t>Examennummers noteren op examenblaadje.</a:t>
            </a:r>
          </a:p>
          <a:p>
            <a:r>
              <a:rPr lang="nl-NL" sz="3200" dirty="0">
                <a:latin typeface="Calibri" panose="020F0502020204030204" pitchFamily="34" charset="0"/>
                <a:cs typeface="Calibri" panose="020F0502020204030204" pitchFamily="34" charset="0"/>
              </a:rPr>
              <a:t>Rooster (dag – tijd – waar – hulpmiddel).</a:t>
            </a:r>
          </a:p>
          <a:p>
            <a:r>
              <a:rPr lang="nl-NL" sz="3200" dirty="0">
                <a:latin typeface="Calibri" panose="020F0502020204030204" pitchFamily="34" charset="0"/>
                <a:cs typeface="Calibri" panose="020F0502020204030204" pitchFamily="34" charset="0"/>
              </a:rPr>
              <a:t>Informatie die je vandaag ontvangt.</a:t>
            </a:r>
          </a:p>
          <a:p>
            <a:pPr marL="0" indent="0">
              <a:buNone/>
            </a:pPr>
            <a:endParaRPr lang="nl-NL"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1186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sz="4000" b="1" dirty="0">
                <a:solidFill>
                  <a:srgbClr val="FF0000"/>
                </a:solidFill>
                <a:latin typeface="Calibri" panose="020F0502020204030204" pitchFamily="34" charset="0"/>
                <a:cs typeface="Calibri" panose="020F0502020204030204" pitchFamily="34" charset="0"/>
              </a:rPr>
            </a:br>
            <a:r>
              <a:rPr lang="nl-NL" sz="4000" b="1" dirty="0">
                <a:solidFill>
                  <a:srgbClr val="FF0000"/>
                </a:solidFill>
                <a:latin typeface="Calibri" panose="020F0502020204030204" pitchFamily="34" charset="0"/>
                <a:cs typeface="Calibri" panose="020F0502020204030204" pitchFamily="34" charset="0"/>
              </a:rPr>
              <a:t>MEENEMEN </a:t>
            </a:r>
          </a:p>
        </p:txBody>
      </p:sp>
      <p:sp>
        <p:nvSpPr>
          <p:cNvPr id="3" name="Tijdelijke aanduiding voor inhoud 2"/>
          <p:cNvSpPr>
            <a:spLocks noGrp="1"/>
          </p:cNvSpPr>
          <p:nvPr>
            <p:ph idx="1"/>
          </p:nvPr>
        </p:nvSpPr>
        <p:spPr/>
        <p:txBody>
          <a:bodyPr>
            <a:normAutofit/>
          </a:bodyPr>
          <a:lstStyle/>
          <a:p>
            <a:r>
              <a:rPr lang="nl-NL" sz="2800" dirty="0">
                <a:latin typeface="Calibri" panose="020F0502020204030204" pitchFamily="34" charset="0"/>
                <a:cs typeface="Calibri" panose="020F0502020204030204" pitchFamily="34" charset="0"/>
              </a:rPr>
              <a:t>Woordenboek Nederlands (alle vakken).</a:t>
            </a:r>
          </a:p>
          <a:p>
            <a:r>
              <a:rPr lang="nl-NL" sz="2800" dirty="0">
                <a:latin typeface="Calibri" panose="020F0502020204030204" pitchFamily="34" charset="0"/>
                <a:cs typeface="Calibri" panose="020F0502020204030204" pitchFamily="34" charset="0"/>
              </a:rPr>
              <a:t>Woordenboek MVT (alleen bij MVT).</a:t>
            </a:r>
          </a:p>
          <a:p>
            <a:r>
              <a:rPr lang="nl-NL" sz="2800" dirty="0">
                <a:latin typeface="Calibri" panose="020F0502020204030204" pitchFamily="34" charset="0"/>
                <a:cs typeface="Calibri" panose="020F0502020204030204" pitchFamily="34" charset="0"/>
              </a:rPr>
              <a:t>Eenvoudige rekenmachine (alle vakken).</a:t>
            </a:r>
          </a:p>
          <a:p>
            <a:r>
              <a:rPr lang="nl-NL" sz="2800" dirty="0">
                <a:latin typeface="Calibri" panose="020F0502020204030204" pitchFamily="34" charset="0"/>
                <a:cs typeface="Calibri" panose="020F0502020204030204" pitchFamily="34" charset="0"/>
              </a:rPr>
              <a:t>Grafische rekenmachine (in examenstand): wiskunde.</a:t>
            </a:r>
          </a:p>
          <a:p>
            <a:r>
              <a:rPr lang="nl-NL" sz="2800" dirty="0">
                <a:latin typeface="Calibri" panose="020F0502020204030204" pitchFamily="34" charset="0"/>
                <a:cs typeface="Calibri" panose="020F0502020204030204" pitchFamily="34" charset="0"/>
              </a:rPr>
              <a:t>Latijn/Grieks: zie informatie rooster.</a:t>
            </a:r>
          </a:p>
          <a:p>
            <a:endParaRPr lang="nl-NL" sz="2800" dirty="0">
              <a:latin typeface="Calibri" panose="020F0502020204030204" pitchFamily="34" charset="0"/>
              <a:cs typeface="Calibri" panose="020F0502020204030204" pitchFamily="34" charset="0"/>
            </a:endParaRPr>
          </a:p>
          <a:p>
            <a:r>
              <a:rPr lang="nl-NL" sz="2800" b="1" dirty="0">
                <a:latin typeface="Calibri" panose="020F0502020204030204" pitchFamily="34" charset="0"/>
                <a:cs typeface="Calibri" panose="020F0502020204030204" pitchFamily="34" charset="0"/>
              </a:rPr>
              <a:t>BIOLOGIE – SCHEIKUNDE - NATUURKUNDE:</a:t>
            </a:r>
            <a:br>
              <a:rPr lang="nl-NL" sz="2800" b="1" dirty="0">
                <a:latin typeface="Calibri" panose="020F0502020204030204" pitchFamily="34" charset="0"/>
                <a:cs typeface="Calibri" panose="020F0502020204030204" pitchFamily="34" charset="0"/>
              </a:rPr>
            </a:br>
            <a:r>
              <a:rPr lang="nl-NL" sz="2800" b="1" dirty="0">
                <a:latin typeface="Calibri" panose="020F0502020204030204" pitchFamily="34" charset="0"/>
                <a:cs typeface="Calibri" panose="020F0502020204030204" pitchFamily="34" charset="0"/>
              </a:rPr>
              <a:t>eigen onbeschreven BINAS</a:t>
            </a:r>
          </a:p>
          <a:p>
            <a:pPr marL="0" indent="0">
              <a:buNone/>
            </a:pPr>
            <a:endParaRPr lang="nl-NL" sz="2800" b="1" dirty="0">
              <a:latin typeface="Calibri" panose="020F0502020204030204" pitchFamily="34" charset="0"/>
              <a:cs typeface="Calibri" panose="020F0502020204030204" pitchFamily="34" charset="0"/>
            </a:endParaRPr>
          </a:p>
          <a:p>
            <a:r>
              <a:rPr lang="nl-NL" sz="2800" b="1" dirty="0">
                <a:solidFill>
                  <a:srgbClr val="FF0000"/>
                </a:solidFill>
                <a:latin typeface="Calibri" panose="020F0502020204030204" pitchFamily="34" charset="0"/>
                <a:cs typeface="Calibri" panose="020F0502020204030204" pitchFamily="34" charset="0"/>
              </a:rPr>
              <a:t>In Tennishal geen reserve materialen aanwezig!</a:t>
            </a:r>
          </a:p>
          <a:p>
            <a:endParaRPr lang="nl-NL"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1468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229600" cy="1289298"/>
          </a:xfrm>
        </p:spPr>
        <p:txBody>
          <a:bodyPr/>
          <a:lstStyle/>
          <a:p>
            <a:pPr algn="ctr"/>
            <a:br>
              <a:rPr lang="nl-NL" sz="4000" b="1" dirty="0">
                <a:solidFill>
                  <a:srgbClr val="FF0000"/>
                </a:solidFill>
                <a:latin typeface="Calibri" panose="020F0502020204030204" pitchFamily="34" charset="0"/>
                <a:cs typeface="Calibri" panose="020F0502020204030204" pitchFamily="34" charset="0"/>
              </a:rPr>
            </a:br>
            <a:r>
              <a:rPr lang="nl-NL" sz="4000" b="1" dirty="0">
                <a:solidFill>
                  <a:srgbClr val="FF0000"/>
                </a:solidFill>
                <a:latin typeface="Calibri" panose="020F0502020204030204" pitchFamily="34" charset="0"/>
                <a:cs typeface="Calibri" panose="020F0502020204030204" pitchFamily="34" charset="0"/>
              </a:rPr>
              <a:t>ZIEK TIJDENS EXAMENS</a:t>
            </a:r>
            <a:br>
              <a:rPr lang="nl-NL" sz="4000" b="1" dirty="0">
                <a:solidFill>
                  <a:srgbClr val="FF0000"/>
                </a:solidFill>
                <a:latin typeface="Calibri" panose="020F0502020204030204" pitchFamily="34" charset="0"/>
                <a:cs typeface="Calibri" panose="020F0502020204030204" pitchFamily="34" charset="0"/>
              </a:rPr>
            </a:br>
            <a:r>
              <a:rPr lang="nl-NL" sz="3600" b="1" dirty="0">
                <a:solidFill>
                  <a:srgbClr val="FF0000"/>
                </a:solidFill>
                <a:latin typeface="Calibri" panose="020F0502020204030204" pitchFamily="34" charset="0"/>
                <a:cs typeface="Calibri" panose="020F0502020204030204" pitchFamily="34" charset="0"/>
              </a:rPr>
              <a:t>aanmelden 1</a:t>
            </a:r>
            <a:r>
              <a:rPr lang="nl-NL" sz="3600" b="1" baseline="30000" dirty="0">
                <a:solidFill>
                  <a:srgbClr val="FF0000"/>
                </a:solidFill>
                <a:latin typeface="Calibri" panose="020F0502020204030204" pitchFamily="34" charset="0"/>
                <a:cs typeface="Calibri" panose="020F0502020204030204" pitchFamily="34" charset="0"/>
              </a:rPr>
              <a:t>e</a:t>
            </a:r>
            <a:r>
              <a:rPr lang="nl-NL" sz="3600" b="1" dirty="0">
                <a:solidFill>
                  <a:srgbClr val="FF0000"/>
                </a:solidFill>
                <a:latin typeface="Calibri" panose="020F0502020204030204" pitchFamily="34" charset="0"/>
                <a:cs typeface="Calibri" panose="020F0502020204030204" pitchFamily="34" charset="0"/>
              </a:rPr>
              <a:t> tijdvak = maken 1</a:t>
            </a:r>
            <a:r>
              <a:rPr lang="nl-NL" sz="3600" b="1" baseline="30000" dirty="0">
                <a:solidFill>
                  <a:srgbClr val="FF0000"/>
                </a:solidFill>
                <a:latin typeface="Calibri" panose="020F0502020204030204" pitchFamily="34" charset="0"/>
                <a:cs typeface="Calibri" panose="020F0502020204030204" pitchFamily="34" charset="0"/>
              </a:rPr>
              <a:t>e</a:t>
            </a:r>
            <a:r>
              <a:rPr lang="nl-NL" sz="3600" b="1" dirty="0">
                <a:solidFill>
                  <a:srgbClr val="FF0000"/>
                </a:solidFill>
                <a:latin typeface="Calibri" panose="020F0502020204030204" pitchFamily="34" charset="0"/>
                <a:cs typeface="Calibri" panose="020F0502020204030204" pitchFamily="34" charset="0"/>
              </a:rPr>
              <a:t> tijdvak</a:t>
            </a:r>
            <a:endParaRPr lang="nl-NL" sz="4000" b="1" dirty="0">
              <a:solidFill>
                <a:srgbClr val="FF0000"/>
              </a:solidFill>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p:txBody>
          <a:bodyPr>
            <a:normAutofit lnSpcReduction="10000"/>
          </a:bodyPr>
          <a:lstStyle/>
          <a:p>
            <a:pPr marL="0" indent="0">
              <a:buNone/>
            </a:pPr>
            <a:endParaRPr lang="nl-NL" sz="2800" dirty="0">
              <a:latin typeface="Calibri" panose="020F0502020204030204" pitchFamily="34" charset="0"/>
              <a:cs typeface="Calibri" panose="020F0502020204030204" pitchFamily="34" charset="0"/>
            </a:endParaRPr>
          </a:p>
          <a:p>
            <a:pPr marL="0" indent="0">
              <a:buNone/>
            </a:pPr>
            <a:endParaRPr lang="nl-NL" sz="2800" dirty="0">
              <a:latin typeface="Calibri" panose="020F0502020204030204" pitchFamily="34" charset="0"/>
              <a:cs typeface="Calibri" panose="020F0502020204030204" pitchFamily="34" charset="0"/>
            </a:endParaRPr>
          </a:p>
          <a:p>
            <a:pPr marL="514350" indent="-514350">
              <a:buFont typeface="+mj-lt"/>
              <a:buAutoNum type="arabicPeriod"/>
            </a:pPr>
            <a:r>
              <a:rPr lang="nl-NL" sz="2800" dirty="0">
                <a:latin typeface="Calibri" panose="020F0502020204030204" pitchFamily="34" charset="0"/>
                <a:cs typeface="Calibri" panose="020F0502020204030204" pitchFamily="34" charset="0"/>
              </a:rPr>
              <a:t>Direct je mentor telefonisch op hoogte brengen. Teamleider via Teams informeren. Indien je ‘s nachts ziek wordt dan ‘s ochtends voor aanvang examen de balie bellen.</a:t>
            </a:r>
          </a:p>
          <a:p>
            <a:pPr marL="514350" indent="-514350">
              <a:buFont typeface="+mj-lt"/>
              <a:buAutoNum type="arabicPeriod"/>
            </a:pPr>
            <a:r>
              <a:rPr lang="nl-NL" sz="2800" dirty="0">
                <a:latin typeface="Calibri" panose="020F0502020204030204" pitchFamily="34" charset="0"/>
                <a:cs typeface="Calibri" panose="020F0502020204030204" pitchFamily="34" charset="0"/>
              </a:rPr>
              <a:t>Teamleider neemt contact met je op.</a:t>
            </a:r>
          </a:p>
          <a:p>
            <a:pPr marL="514350" indent="-514350">
              <a:buFont typeface="+mj-lt"/>
              <a:buAutoNum type="arabicPeriod"/>
            </a:pPr>
            <a:r>
              <a:rPr lang="nl-NL" sz="2800" dirty="0">
                <a:latin typeface="Calibri" panose="020F0502020204030204" pitchFamily="34" charset="0"/>
                <a:cs typeface="Calibri" panose="020F0502020204030204" pitchFamily="34" charset="0"/>
              </a:rPr>
              <a:t>We informeren inspectie dat je geen examen kunt maken.</a:t>
            </a:r>
          </a:p>
          <a:p>
            <a:pPr marL="514350" indent="-514350">
              <a:buFont typeface="+mj-lt"/>
              <a:buAutoNum type="arabicPeriod"/>
            </a:pPr>
            <a:r>
              <a:rPr lang="nl-NL" sz="2800" dirty="0">
                <a:latin typeface="Calibri" panose="020F0502020204030204" pitchFamily="34" charset="0"/>
                <a:cs typeface="Calibri" panose="020F0502020204030204" pitchFamily="34" charset="0"/>
              </a:rPr>
              <a:t>Je kunt niet slagen in 1</a:t>
            </a:r>
            <a:r>
              <a:rPr lang="nl-NL" sz="2800" baseline="30000" dirty="0">
                <a:latin typeface="Calibri" panose="020F0502020204030204" pitchFamily="34" charset="0"/>
                <a:cs typeface="Calibri" panose="020F0502020204030204" pitchFamily="34" charset="0"/>
              </a:rPr>
              <a:t>e</a:t>
            </a:r>
            <a:r>
              <a:rPr lang="nl-NL" sz="2800" dirty="0">
                <a:latin typeface="Calibri" panose="020F0502020204030204" pitchFamily="34" charset="0"/>
                <a:cs typeface="Calibri" panose="020F0502020204030204" pitchFamily="34" charset="0"/>
              </a:rPr>
              <a:t> tijdvak en zult dit vak moeten maken in 2</a:t>
            </a:r>
            <a:r>
              <a:rPr lang="nl-NL" sz="2800" baseline="30000" dirty="0">
                <a:latin typeface="Calibri" panose="020F0502020204030204" pitchFamily="34" charset="0"/>
                <a:cs typeface="Calibri" panose="020F0502020204030204" pitchFamily="34" charset="0"/>
              </a:rPr>
              <a:t>e</a:t>
            </a:r>
            <a:r>
              <a:rPr lang="nl-NL" sz="2800" dirty="0">
                <a:latin typeface="Calibri" panose="020F0502020204030204" pitchFamily="34" charset="0"/>
                <a:cs typeface="Calibri" panose="020F0502020204030204" pitchFamily="34" charset="0"/>
              </a:rPr>
              <a:t> tijdvak.</a:t>
            </a:r>
          </a:p>
          <a:p>
            <a:pPr marL="0" indent="0">
              <a:buNone/>
            </a:pPr>
            <a:endParaRPr lang="nl-NL"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3361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sz="4000" b="1" dirty="0">
                <a:solidFill>
                  <a:srgbClr val="FF0000"/>
                </a:solidFill>
                <a:latin typeface="Calibri" panose="020F0502020204030204" pitchFamily="34" charset="0"/>
                <a:cs typeface="Calibri" panose="020F0502020204030204" pitchFamily="34" charset="0"/>
              </a:rPr>
            </a:br>
            <a:r>
              <a:rPr lang="nl-NL" sz="4000" b="1" dirty="0">
                <a:solidFill>
                  <a:srgbClr val="FF0000"/>
                </a:solidFill>
                <a:latin typeface="Calibri" panose="020F0502020204030204" pitchFamily="34" charset="0"/>
                <a:cs typeface="Calibri" panose="020F0502020204030204" pitchFamily="34" charset="0"/>
              </a:rPr>
              <a:t>Slaag-/zakregeling</a:t>
            </a:r>
          </a:p>
        </p:txBody>
      </p:sp>
      <p:sp>
        <p:nvSpPr>
          <p:cNvPr id="3" name="Tijdelijke aanduiding voor inhoud 2"/>
          <p:cNvSpPr>
            <a:spLocks noGrp="1"/>
          </p:cNvSpPr>
          <p:nvPr>
            <p:ph idx="1"/>
          </p:nvPr>
        </p:nvSpPr>
        <p:spPr>
          <a:xfrm>
            <a:off x="457200" y="1600200"/>
            <a:ext cx="8435280" cy="5069160"/>
          </a:xfrm>
        </p:spPr>
        <p:txBody>
          <a:bodyPr>
            <a:normAutofit/>
          </a:bodyPr>
          <a:lstStyle/>
          <a:p>
            <a:pPr marL="457200" indent="-457200" eaLnBrk="0" hangingPunct="0">
              <a:buFont typeface="+mj-lt"/>
              <a:buAutoNum type="arabicPeriod"/>
            </a:pPr>
            <a:r>
              <a:rPr lang="en-US" sz="2400" b="1" dirty="0" err="1">
                <a:latin typeface="Calibri" panose="020F0502020204030204" pitchFamily="34" charset="0"/>
                <a:cs typeface="Calibri" panose="020F0502020204030204" pitchFamily="34" charset="0"/>
              </a:rPr>
              <a:t>Gemiddelde</a:t>
            </a:r>
            <a:r>
              <a:rPr lang="en-US" sz="2400" b="1" dirty="0">
                <a:latin typeface="Calibri" panose="020F0502020204030204" pitchFamily="34" charset="0"/>
                <a:cs typeface="Calibri" panose="020F0502020204030204" pitchFamily="34" charset="0"/>
              </a:rPr>
              <a:t> van </a:t>
            </a:r>
            <a:r>
              <a:rPr lang="en-US" sz="2400" b="1" dirty="0" err="1">
                <a:latin typeface="Calibri" panose="020F0502020204030204" pitchFamily="34" charset="0"/>
                <a:cs typeface="Calibri" panose="020F0502020204030204" pitchFamily="34" charset="0"/>
              </a:rPr>
              <a:t>alle</a:t>
            </a:r>
            <a:r>
              <a:rPr lang="en-US" sz="2400" b="1" dirty="0">
                <a:latin typeface="Calibri" panose="020F0502020204030204" pitchFamily="34" charset="0"/>
                <a:cs typeface="Calibri" panose="020F0502020204030204" pitchFamily="34" charset="0"/>
              </a:rPr>
              <a:t> CE-</a:t>
            </a:r>
            <a:r>
              <a:rPr lang="en-US" sz="2400" b="1" dirty="0" err="1">
                <a:latin typeface="Calibri" panose="020F0502020204030204" pitchFamily="34" charset="0"/>
                <a:cs typeface="Calibri" panose="020F0502020204030204" pitchFamily="34" charset="0"/>
              </a:rPr>
              <a:t>vakken</a:t>
            </a:r>
            <a:r>
              <a:rPr lang="en-US" sz="2400" b="1" dirty="0">
                <a:latin typeface="Calibri" panose="020F0502020204030204" pitchFamily="34" charset="0"/>
                <a:cs typeface="Calibri" panose="020F0502020204030204" pitchFamily="34" charset="0"/>
              </a:rPr>
              <a:t> is 5,50 of </a:t>
            </a:r>
            <a:r>
              <a:rPr lang="en-US" sz="2400" b="1" dirty="0" err="1">
                <a:latin typeface="Calibri" panose="020F0502020204030204" pitchFamily="34" charset="0"/>
                <a:cs typeface="Calibri" panose="020F0502020204030204" pitchFamily="34" charset="0"/>
              </a:rPr>
              <a:t>hoger</a:t>
            </a:r>
            <a:endParaRPr lang="en-US" sz="2400" b="1" dirty="0">
              <a:latin typeface="Calibri" panose="020F0502020204030204" pitchFamily="34" charset="0"/>
              <a:cs typeface="Calibri" panose="020F0502020204030204" pitchFamily="34" charset="0"/>
            </a:endParaRPr>
          </a:p>
          <a:p>
            <a:pPr marL="457200" indent="-457200" eaLnBrk="0" hangingPunct="0">
              <a:buFont typeface="+mj-lt"/>
              <a:buAutoNum type="arabicPeriod"/>
            </a:pPr>
            <a:r>
              <a:rPr lang="en-US" sz="2400" b="1" dirty="0" err="1">
                <a:latin typeface="Calibri" panose="020F0502020204030204" pitchFamily="34" charset="0"/>
                <a:cs typeface="Calibri" panose="020F0502020204030204" pitchFamily="34" charset="0"/>
              </a:rPr>
              <a:t>Hooguit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één</a:t>
            </a:r>
            <a:r>
              <a:rPr lang="en-US" sz="2400" b="1" dirty="0">
                <a:latin typeface="Calibri" panose="020F0502020204030204" pitchFamily="34" charset="0"/>
                <a:cs typeface="Calibri" panose="020F0502020204030204" pitchFamily="34" charset="0"/>
              </a:rPr>
              <a:t> 5 </a:t>
            </a:r>
            <a:r>
              <a:rPr lang="en-US" sz="2400" b="1" dirty="0" err="1">
                <a:latin typeface="Calibri" panose="020F0502020204030204" pitchFamily="34" charset="0"/>
                <a:cs typeface="Calibri" panose="020F0502020204030204" pitchFamily="34" charset="0"/>
              </a:rPr>
              <a:t>als</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eindcijfer</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voor</a:t>
            </a:r>
            <a:r>
              <a:rPr lang="en-US" sz="2400" b="1" dirty="0">
                <a:latin typeface="Calibri" panose="020F0502020204030204" pitchFamily="34" charset="0"/>
                <a:cs typeface="Calibri" panose="020F0502020204030204" pitchFamily="34" charset="0"/>
              </a:rPr>
              <a:t> NE - EN - WI </a:t>
            </a:r>
          </a:p>
          <a:p>
            <a:pPr marL="457200" indent="-457200" eaLnBrk="0" hangingPunct="0">
              <a:buFont typeface="+mj-lt"/>
              <a:buAutoNum type="arabicPeriod"/>
            </a:pPr>
            <a:r>
              <a:rPr lang="en-US" sz="2400" b="1" dirty="0" err="1">
                <a:latin typeface="Calibri" panose="020F0502020204030204" pitchFamily="34" charset="0"/>
                <a:cs typeface="Calibri" panose="020F0502020204030204" pitchFamily="34" charset="0"/>
              </a:rPr>
              <a:t>Algemene</a:t>
            </a:r>
            <a:r>
              <a:rPr lang="en-US" sz="2400" b="1" dirty="0">
                <a:latin typeface="Calibri" panose="020F0502020204030204" pitchFamily="34" charset="0"/>
                <a:cs typeface="Calibri" panose="020F0502020204030204" pitchFamily="34" charset="0"/>
              </a:rPr>
              <a:t> norm</a:t>
            </a:r>
            <a:endParaRPr lang="en-US" sz="500" dirty="0">
              <a:latin typeface="Calibri" panose="020F0502020204030204" pitchFamily="34" charset="0"/>
              <a:cs typeface="Calibri" panose="020F0502020204030204" pitchFamily="34" charset="0"/>
            </a:endParaRPr>
          </a:p>
          <a:p>
            <a:pPr marL="1257300" lvl="2" indent="-342900" eaLnBrk="0" hangingPunct="0">
              <a:buFontTx/>
              <a:buChar char="-"/>
            </a:pPr>
            <a:r>
              <a:rPr lang="en-US" sz="2000" dirty="0" err="1">
                <a:latin typeface="Calibri" panose="020F0502020204030204" pitchFamily="34" charset="0"/>
                <a:cs typeface="Calibri" panose="020F0502020204030204" pitchFamily="34" charset="0"/>
              </a:rPr>
              <a:t>alles</a:t>
            </a:r>
            <a:r>
              <a:rPr lang="en-US" sz="2000" dirty="0">
                <a:latin typeface="Calibri" panose="020F0502020204030204" pitchFamily="34" charset="0"/>
                <a:cs typeface="Calibri" panose="020F0502020204030204" pitchFamily="34" charset="0"/>
              </a:rPr>
              <a:t> 6 of </a:t>
            </a:r>
            <a:r>
              <a:rPr lang="en-US" sz="2000" dirty="0" err="1">
                <a:latin typeface="Calibri" panose="020F0502020204030204" pitchFamily="34" charset="0"/>
                <a:cs typeface="Calibri" panose="020F0502020204030204" pitchFamily="34" charset="0"/>
              </a:rPr>
              <a:t>hoger</a:t>
            </a:r>
            <a:endParaRPr lang="en-US" sz="2000" dirty="0">
              <a:latin typeface="Calibri" panose="020F0502020204030204" pitchFamily="34" charset="0"/>
              <a:cs typeface="Calibri" panose="020F0502020204030204" pitchFamily="34" charset="0"/>
            </a:endParaRPr>
          </a:p>
          <a:p>
            <a:pPr marL="1257300" lvl="2" indent="-342900" eaLnBrk="0" hangingPunct="0">
              <a:buFontTx/>
              <a:buChar char="-"/>
            </a:pPr>
            <a:r>
              <a:rPr lang="en-US" sz="2000" dirty="0" err="1">
                <a:latin typeface="Calibri" panose="020F0502020204030204" pitchFamily="34" charset="0"/>
                <a:cs typeface="Calibri" panose="020F0502020204030204" pitchFamily="34" charset="0"/>
              </a:rPr>
              <a:t>één</a:t>
            </a:r>
            <a:r>
              <a:rPr lang="en-US" sz="2000" dirty="0">
                <a:latin typeface="Calibri" panose="020F0502020204030204" pitchFamily="34" charset="0"/>
                <a:cs typeface="Calibri" panose="020F0502020204030204" pitchFamily="34" charset="0"/>
              </a:rPr>
              <a:t> 5, rest 6</a:t>
            </a:r>
          </a:p>
          <a:p>
            <a:pPr marL="1257300" lvl="2" indent="-342900" eaLnBrk="0" hangingPunct="0">
              <a:buFontTx/>
              <a:buChar char="-"/>
            </a:pPr>
            <a:r>
              <a:rPr lang="en-US" sz="2000" dirty="0" err="1">
                <a:latin typeface="Calibri" panose="020F0502020204030204" pitchFamily="34" charset="0"/>
                <a:cs typeface="Calibri" panose="020F0502020204030204" pitchFamily="34" charset="0"/>
              </a:rPr>
              <a:t>één</a:t>
            </a:r>
            <a:r>
              <a:rPr lang="en-US" sz="2000" dirty="0">
                <a:latin typeface="Calibri" panose="020F0502020204030204" pitchFamily="34" charset="0"/>
                <a:cs typeface="Calibri" panose="020F0502020204030204" pitchFamily="34" charset="0"/>
              </a:rPr>
              <a:t> 4 (</a:t>
            </a:r>
            <a:r>
              <a:rPr lang="en-US" sz="2000" dirty="0" err="1">
                <a:latin typeface="Calibri" panose="020F0502020204030204" pitchFamily="34" charset="0"/>
                <a:cs typeface="Calibri" panose="020F0502020204030204" pitchFamily="34" charset="0"/>
              </a:rPr>
              <a:t>niet</a:t>
            </a:r>
            <a:r>
              <a:rPr lang="en-US" sz="2000" dirty="0">
                <a:latin typeface="Calibri" panose="020F0502020204030204" pitchFamily="34" charset="0"/>
                <a:cs typeface="Calibri" panose="020F0502020204030204" pitchFamily="34" charset="0"/>
              </a:rPr>
              <a:t> NE-EN-WI), rest 6 of </a:t>
            </a:r>
            <a:r>
              <a:rPr lang="en-US" sz="2000" dirty="0" err="1">
                <a:latin typeface="Calibri" panose="020F0502020204030204" pitchFamily="34" charset="0"/>
                <a:cs typeface="Calibri" panose="020F0502020204030204" pitchFamily="34" charset="0"/>
              </a:rPr>
              <a:t>hoger</a:t>
            </a:r>
            <a:r>
              <a:rPr lang="en-US" sz="2000" dirty="0">
                <a:latin typeface="Calibri" panose="020F0502020204030204" pitchFamily="34" charset="0"/>
                <a:cs typeface="Calibri" panose="020F0502020204030204" pitchFamily="34" charset="0"/>
              </a:rPr>
              <a:t> en </a:t>
            </a:r>
            <a:r>
              <a:rPr lang="en-US" sz="2000" dirty="0" err="1">
                <a:latin typeface="Calibri" panose="020F0502020204030204" pitchFamily="34" charset="0"/>
                <a:cs typeface="Calibri" panose="020F0502020204030204" pitchFamily="34" charset="0"/>
              </a:rPr>
              <a:t>gemiddeld</a:t>
            </a:r>
            <a:r>
              <a:rPr lang="en-US" sz="2000" dirty="0">
                <a:latin typeface="Calibri" panose="020F0502020204030204" pitchFamily="34" charset="0"/>
                <a:cs typeface="Calibri" panose="020F0502020204030204" pitchFamily="34" charset="0"/>
              </a:rPr>
              <a:t> 6.0 (</a:t>
            </a:r>
            <a:r>
              <a:rPr lang="en-US" sz="2000" dirty="0" err="1">
                <a:latin typeface="Calibri" panose="020F0502020204030204" pitchFamily="34" charset="0"/>
                <a:cs typeface="Calibri" panose="020F0502020204030204" pitchFamily="34" charset="0"/>
              </a:rPr>
              <a:t>compensatie</a:t>
            </a:r>
            <a:r>
              <a:rPr lang="en-US" sz="2000" dirty="0">
                <a:latin typeface="Calibri" panose="020F0502020204030204" pitchFamily="34" charset="0"/>
                <a:cs typeface="Calibri" panose="020F0502020204030204" pitchFamily="34" charset="0"/>
              </a:rPr>
              <a:t>)</a:t>
            </a:r>
          </a:p>
          <a:p>
            <a:pPr marL="1257300" lvl="2" indent="-342900" eaLnBrk="0" hangingPunct="0">
              <a:buFontTx/>
              <a:buChar char="-"/>
            </a:pPr>
            <a:r>
              <a:rPr lang="en-US" sz="2000" dirty="0">
                <a:latin typeface="Calibri" panose="020F0502020204030204" pitchFamily="34" charset="0"/>
                <a:cs typeface="Calibri" panose="020F0502020204030204" pitchFamily="34" charset="0"/>
              </a:rPr>
              <a:t>twee </a:t>
            </a:r>
            <a:r>
              <a:rPr lang="en-US" sz="2000" dirty="0" err="1">
                <a:latin typeface="Calibri" panose="020F0502020204030204" pitchFamily="34" charset="0"/>
                <a:cs typeface="Calibri" panose="020F0502020204030204" pitchFamily="34" charset="0"/>
              </a:rPr>
              <a:t>maal</a:t>
            </a:r>
            <a:r>
              <a:rPr lang="en-US" sz="2000" dirty="0">
                <a:latin typeface="Calibri" panose="020F0502020204030204" pitchFamily="34" charset="0"/>
                <a:cs typeface="Calibri" panose="020F0502020204030204" pitchFamily="34" charset="0"/>
              </a:rPr>
              <a:t> 5 (max. </a:t>
            </a:r>
            <a:r>
              <a:rPr lang="en-US" sz="2000" dirty="0" err="1">
                <a:latin typeface="Calibri" panose="020F0502020204030204" pitchFamily="34" charset="0"/>
                <a:cs typeface="Calibri" panose="020F0502020204030204" pitchFamily="34" charset="0"/>
              </a:rPr>
              <a:t>één</a:t>
            </a:r>
            <a:r>
              <a:rPr lang="en-US" sz="2000" dirty="0">
                <a:latin typeface="Calibri" panose="020F0502020204030204" pitchFamily="34" charset="0"/>
                <a:cs typeface="Calibri" panose="020F0502020204030204" pitchFamily="34" charset="0"/>
              </a:rPr>
              <a:t> 5 </a:t>
            </a:r>
            <a:r>
              <a:rPr lang="en-US" sz="2000" dirty="0" err="1">
                <a:latin typeface="Calibri" panose="020F0502020204030204" pitchFamily="34" charset="0"/>
                <a:cs typeface="Calibri" panose="020F0502020204030204" pitchFamily="34" charset="0"/>
              </a:rPr>
              <a:t>voor</a:t>
            </a:r>
            <a:r>
              <a:rPr lang="en-US" sz="2000" dirty="0">
                <a:latin typeface="Calibri" panose="020F0502020204030204" pitchFamily="34" charset="0"/>
                <a:cs typeface="Calibri" panose="020F0502020204030204" pitchFamily="34" charset="0"/>
              </a:rPr>
              <a:t> NE-EN-WI), rest 6 of </a:t>
            </a:r>
            <a:r>
              <a:rPr lang="en-US" sz="2000" dirty="0" err="1">
                <a:latin typeface="Calibri" panose="020F0502020204030204" pitchFamily="34" charset="0"/>
                <a:cs typeface="Calibri" panose="020F0502020204030204" pitchFamily="34" charset="0"/>
              </a:rPr>
              <a:t>hoger</a:t>
            </a:r>
            <a:r>
              <a:rPr lang="en-US" sz="2000" dirty="0">
                <a:latin typeface="Calibri" panose="020F0502020204030204" pitchFamily="34" charset="0"/>
                <a:cs typeface="Calibri" panose="020F0502020204030204" pitchFamily="34" charset="0"/>
              </a:rPr>
              <a:t> en </a:t>
            </a:r>
            <a:r>
              <a:rPr lang="en-US" sz="2000" dirty="0" err="1">
                <a:latin typeface="Calibri" panose="020F0502020204030204" pitchFamily="34" charset="0"/>
                <a:cs typeface="Calibri" panose="020F0502020204030204" pitchFamily="34" charset="0"/>
              </a:rPr>
              <a:t>gemiddeld</a:t>
            </a:r>
            <a:r>
              <a:rPr lang="en-US" sz="2000" dirty="0">
                <a:latin typeface="Calibri" panose="020F0502020204030204" pitchFamily="34" charset="0"/>
                <a:cs typeface="Calibri" panose="020F0502020204030204" pitchFamily="34" charset="0"/>
              </a:rPr>
              <a:t> 6.0 (</a:t>
            </a:r>
            <a:r>
              <a:rPr lang="en-US" sz="2000" dirty="0" err="1">
                <a:latin typeface="Calibri" panose="020F0502020204030204" pitchFamily="34" charset="0"/>
                <a:cs typeface="Calibri" panose="020F0502020204030204" pitchFamily="34" charset="0"/>
              </a:rPr>
              <a:t>compensatie</a:t>
            </a:r>
            <a:r>
              <a:rPr lang="en-US" sz="2000" dirty="0">
                <a:latin typeface="Calibri" panose="020F0502020204030204" pitchFamily="34" charset="0"/>
                <a:cs typeface="Calibri" panose="020F0502020204030204" pitchFamily="34" charset="0"/>
              </a:rPr>
              <a:t>)</a:t>
            </a:r>
          </a:p>
          <a:p>
            <a:pPr marL="1257300" lvl="2" indent="-342900" eaLnBrk="0" hangingPunct="0">
              <a:buFontTx/>
              <a:buChar char="-"/>
            </a:pPr>
            <a:r>
              <a:rPr lang="en-US" sz="2000" dirty="0" err="1">
                <a:latin typeface="Calibri" panose="020F0502020204030204" pitchFamily="34" charset="0"/>
                <a:cs typeface="Calibri" panose="020F0502020204030204" pitchFamily="34" charset="0"/>
              </a:rPr>
              <a:t>één</a:t>
            </a:r>
            <a:r>
              <a:rPr lang="en-US" sz="2000" dirty="0">
                <a:latin typeface="Calibri" panose="020F0502020204030204" pitchFamily="34" charset="0"/>
                <a:cs typeface="Calibri" panose="020F0502020204030204" pitchFamily="34" charset="0"/>
              </a:rPr>
              <a:t> 4 en </a:t>
            </a:r>
            <a:r>
              <a:rPr lang="en-US" sz="2000" dirty="0" err="1">
                <a:latin typeface="Calibri" panose="020F0502020204030204" pitchFamily="34" charset="0"/>
                <a:cs typeface="Calibri" panose="020F0502020204030204" pitchFamily="34" charset="0"/>
              </a:rPr>
              <a:t>één</a:t>
            </a:r>
            <a:r>
              <a:rPr lang="en-US" sz="2000" dirty="0">
                <a:latin typeface="Calibri" panose="020F0502020204030204" pitchFamily="34" charset="0"/>
                <a:cs typeface="Calibri" panose="020F0502020204030204" pitchFamily="34" charset="0"/>
              </a:rPr>
              <a:t> 5, rest 6 of </a:t>
            </a:r>
            <a:r>
              <a:rPr lang="en-US" sz="2000" dirty="0" err="1">
                <a:latin typeface="Calibri" panose="020F0502020204030204" pitchFamily="34" charset="0"/>
                <a:cs typeface="Calibri" panose="020F0502020204030204" pitchFamily="34" charset="0"/>
              </a:rPr>
              <a:t>hoger</a:t>
            </a:r>
            <a:r>
              <a:rPr lang="en-US" sz="2000" dirty="0">
                <a:latin typeface="Calibri" panose="020F0502020204030204" pitchFamily="34" charset="0"/>
                <a:cs typeface="Calibri" panose="020F0502020204030204" pitchFamily="34" charset="0"/>
              </a:rPr>
              <a:t> en </a:t>
            </a:r>
            <a:r>
              <a:rPr lang="en-US" sz="2000" dirty="0" err="1">
                <a:latin typeface="Calibri" panose="020F0502020204030204" pitchFamily="34" charset="0"/>
                <a:cs typeface="Calibri" panose="020F0502020204030204" pitchFamily="34" charset="0"/>
              </a:rPr>
              <a:t>gemiddeld</a:t>
            </a:r>
            <a:r>
              <a:rPr lang="en-US" sz="2000" dirty="0">
                <a:latin typeface="Calibri" panose="020F0502020204030204" pitchFamily="34" charset="0"/>
                <a:cs typeface="Calibri" panose="020F0502020204030204" pitchFamily="34" charset="0"/>
              </a:rPr>
              <a:t> 6.0 (</a:t>
            </a:r>
            <a:r>
              <a:rPr lang="en-US" sz="2000" dirty="0" err="1">
                <a:latin typeface="Calibri" panose="020F0502020204030204" pitchFamily="34" charset="0"/>
                <a:cs typeface="Calibri" panose="020F0502020204030204" pitchFamily="34" charset="0"/>
              </a:rPr>
              <a:t>compensatie</a:t>
            </a:r>
            <a:r>
              <a:rPr lang="en-US" sz="2000" dirty="0">
                <a:latin typeface="Calibri" panose="020F0502020204030204" pitchFamily="34" charset="0"/>
                <a:cs typeface="Calibri" panose="020F0502020204030204" pitchFamily="34" charset="0"/>
              </a:rPr>
              <a:t>)</a:t>
            </a:r>
          </a:p>
          <a:p>
            <a:pPr marL="1257300" lvl="2" indent="-342900" eaLnBrk="0" hangingPunct="0">
              <a:buFontTx/>
              <a:buChar char="-"/>
            </a:pPr>
            <a:r>
              <a:rPr lang="en-US" sz="2000" dirty="0" err="1">
                <a:latin typeface="Calibri" panose="020F0502020204030204" pitchFamily="34" charset="0"/>
                <a:cs typeface="Calibri" panose="020F0502020204030204" pitchFamily="34" charset="0"/>
              </a:rPr>
              <a:t>geen</a:t>
            </a:r>
            <a:r>
              <a:rPr lang="en-US" sz="2000" dirty="0">
                <a:latin typeface="Calibri" panose="020F0502020204030204" pitchFamily="34" charset="0"/>
                <a:cs typeface="Calibri" panose="020F0502020204030204" pitchFamily="34" charset="0"/>
              </a:rPr>
              <a:t> van </a:t>
            </a:r>
            <a:r>
              <a:rPr lang="en-US" sz="2000" dirty="0" err="1">
                <a:latin typeface="Calibri" panose="020F0502020204030204" pitchFamily="34" charset="0"/>
                <a:cs typeface="Calibri" panose="020F0502020204030204" pitchFamily="34" charset="0"/>
              </a:rPr>
              <a:t>eindcijfers</a:t>
            </a:r>
            <a:r>
              <a:rPr lang="en-US" sz="2000" dirty="0">
                <a:latin typeface="Calibri" panose="020F0502020204030204" pitchFamily="34" charset="0"/>
                <a:cs typeface="Calibri" panose="020F0502020204030204" pitchFamily="34" charset="0"/>
              </a:rPr>
              <a:t> lager </a:t>
            </a:r>
            <a:r>
              <a:rPr lang="en-US" sz="2000" dirty="0" err="1">
                <a:latin typeface="Calibri" panose="020F0502020204030204" pitchFamily="34" charset="0"/>
                <a:cs typeface="Calibri" panose="020F0502020204030204" pitchFamily="34" charset="0"/>
              </a:rPr>
              <a:t>dan</a:t>
            </a:r>
            <a:r>
              <a:rPr lang="en-US" sz="2000" dirty="0">
                <a:latin typeface="Calibri" panose="020F0502020204030204" pitchFamily="34" charset="0"/>
                <a:cs typeface="Calibri" panose="020F0502020204030204" pitchFamily="34" charset="0"/>
              </a:rPr>
              <a:t> 4 (</a:t>
            </a:r>
            <a:r>
              <a:rPr lang="en-US" sz="2000" dirty="0" err="1">
                <a:latin typeface="Calibri" panose="020F0502020204030204" pitchFamily="34" charset="0"/>
                <a:cs typeface="Calibri" panose="020F0502020204030204" pitchFamily="34" charset="0"/>
              </a:rPr>
              <a:t>ook</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niet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voor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aparte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onderdelen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combinatiecijfer</a:t>
            </a:r>
            <a:r>
              <a:rPr lang="en-US" sz="2000" dirty="0">
                <a:latin typeface="Calibri" panose="020F0502020204030204" pitchFamily="34" charset="0"/>
                <a:cs typeface="Calibri" panose="020F0502020204030204" pitchFamily="34" charset="0"/>
              </a:rPr>
              <a:t>)</a:t>
            </a:r>
          </a:p>
          <a:p>
            <a:pPr marL="1257300" lvl="2" indent="-342900" eaLnBrk="0" hangingPunct="0">
              <a:buFontTx/>
              <a:buChar char="-"/>
            </a:pPr>
            <a:r>
              <a:rPr lang="en-US" sz="2000" dirty="0">
                <a:latin typeface="Calibri" panose="020F0502020204030204" pitchFamily="34" charset="0"/>
                <a:cs typeface="Calibri" panose="020F0502020204030204" pitchFamily="34" charset="0"/>
              </a:rPr>
              <a:t>LO </a:t>
            </a:r>
            <a:r>
              <a:rPr lang="en-US" sz="2000" dirty="0" err="1">
                <a:latin typeface="Calibri" panose="020F0502020204030204" pitchFamily="34" charset="0"/>
                <a:cs typeface="Calibri" panose="020F0502020204030204" pitchFamily="34" charset="0"/>
              </a:rPr>
              <a:t>voldoende</a:t>
            </a:r>
            <a:r>
              <a:rPr lang="en-US" sz="2000" dirty="0">
                <a:latin typeface="Calibri" panose="020F0502020204030204" pitchFamily="34" charset="0"/>
                <a:cs typeface="Calibri" panose="020F0502020204030204" pitchFamily="34" charset="0"/>
              </a:rPr>
              <a:t> of </a:t>
            </a:r>
            <a:r>
              <a:rPr lang="en-US" sz="2000" dirty="0" err="1">
                <a:latin typeface="Calibri" panose="020F0502020204030204" pitchFamily="34" charset="0"/>
                <a:cs typeface="Calibri" panose="020F0502020204030204" pitchFamily="34" charset="0"/>
              </a:rPr>
              <a:t>goed</a:t>
            </a:r>
            <a:endParaRPr lang="en-US" sz="2000" dirty="0">
              <a:latin typeface="Calibri" panose="020F0502020204030204" pitchFamily="34" charset="0"/>
              <a:cs typeface="Calibri" panose="020F0502020204030204" pitchFamily="34" charset="0"/>
            </a:endParaRPr>
          </a:p>
          <a:p>
            <a:pPr marL="57150" indent="0" eaLnBrk="0" hangingPunct="0">
              <a:buNone/>
            </a:pPr>
            <a:endParaRPr lang="en-US" sz="2400" b="1" dirty="0">
              <a:solidFill>
                <a:srgbClr val="FF0000"/>
              </a:solidFill>
              <a:latin typeface="Calibri" panose="020F0502020204030204" pitchFamily="34" charset="0"/>
              <a:cs typeface="Calibri" panose="020F0502020204030204" pitchFamily="34" charset="0"/>
            </a:endParaRPr>
          </a:p>
          <a:p>
            <a:pPr marL="57150" indent="0" eaLnBrk="0" hangingPunct="0">
              <a:buNone/>
            </a:pPr>
            <a:r>
              <a:rPr lang="en-US" sz="2400" i="1" dirty="0">
                <a:latin typeface="Calibri" panose="020F0502020204030204" pitchFamily="34" charset="0"/>
                <a:cs typeface="Calibri" panose="020F0502020204030204" pitchFamily="34" charset="0"/>
              </a:rPr>
              <a:t>TIP: </a:t>
            </a:r>
            <a:r>
              <a:rPr lang="en-US" sz="2400" i="1" dirty="0" err="1">
                <a:latin typeface="Calibri" panose="020F0502020204030204" pitchFamily="34" charset="0"/>
                <a:cs typeface="Calibri" panose="020F0502020204030204" pitchFamily="34" charset="0"/>
              </a:rPr>
              <a:t>ga</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voor</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hoge</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cijfers</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ook</a:t>
            </a:r>
            <a:r>
              <a:rPr lang="en-US" sz="2400" i="1" dirty="0">
                <a:latin typeface="Calibri" panose="020F0502020204030204" pitchFamily="34" charset="0"/>
                <a:cs typeface="Calibri" panose="020F0502020204030204" pitchFamily="34" charset="0"/>
              </a:rPr>
              <a:t> al </a:t>
            </a:r>
            <a:r>
              <a:rPr lang="en-US" sz="2400" i="1" dirty="0" err="1">
                <a:latin typeface="Calibri" panose="020F0502020204030204" pitchFamily="34" charset="0"/>
                <a:cs typeface="Calibri" panose="020F0502020204030204" pitchFamily="34" charset="0"/>
              </a:rPr>
              <a:t>denk</a:t>
            </a:r>
            <a:r>
              <a:rPr lang="en-US" sz="2400" i="1" dirty="0">
                <a:latin typeface="Calibri" panose="020F0502020204030204" pitchFamily="34" charset="0"/>
                <a:cs typeface="Calibri" panose="020F0502020204030204" pitchFamily="34" charset="0"/>
              </a:rPr>
              <a:t> je het </a:t>
            </a:r>
            <a:r>
              <a:rPr lang="en-US" sz="2400" i="1" dirty="0" err="1">
                <a:latin typeface="Calibri" panose="020F0502020204030204" pitchFamily="34" charset="0"/>
                <a:cs typeface="Calibri" panose="020F0502020204030204" pitchFamily="34" charset="0"/>
              </a:rPr>
              <a:t>niet</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meer</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te</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halen</a:t>
            </a:r>
            <a:r>
              <a:rPr lang="en-US" sz="2400" i="1" dirty="0">
                <a:latin typeface="Calibri" panose="020F0502020204030204" pitchFamily="34" charset="0"/>
                <a:cs typeface="Calibri" panose="020F0502020204030204" pitchFamily="34" charset="0"/>
              </a:rPr>
              <a:t>)</a:t>
            </a:r>
          </a:p>
          <a:p>
            <a:pPr eaLnBrk="0" hangingPunct="0"/>
            <a:endParaRPr lang="en-US" sz="2400" dirty="0">
              <a:latin typeface="Calibri" panose="020F0502020204030204" pitchFamily="34" charset="0"/>
              <a:cs typeface="Calibri" panose="020F0502020204030204" pitchFamily="34" charset="0"/>
            </a:endParaRPr>
          </a:p>
          <a:p>
            <a:pPr eaLnBrk="0" hangingPunct="0">
              <a:buFontTx/>
              <a:buChar char="-"/>
            </a:pPr>
            <a:endParaRPr lang="en-US" sz="2900" dirty="0">
              <a:solidFill>
                <a:srgbClr val="000000"/>
              </a:solidFill>
              <a:latin typeface="Calibri" panose="020F0502020204030204" pitchFamily="34" charset="0"/>
              <a:cs typeface="Calibri" panose="020F0502020204030204" pitchFamily="34" charset="0"/>
            </a:endParaRPr>
          </a:p>
          <a:p>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9542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br>
              <a:rPr lang="nl-NL" b="1" dirty="0">
                <a:solidFill>
                  <a:srgbClr val="FF0000"/>
                </a:solidFill>
              </a:rPr>
            </a:br>
            <a:r>
              <a:rPr lang="nl-NL" b="1" dirty="0">
                <a:solidFill>
                  <a:srgbClr val="FF0000"/>
                </a:solidFill>
              </a:rPr>
              <a:t>Belangrijke data</a:t>
            </a:r>
          </a:p>
        </p:txBody>
      </p:sp>
      <p:sp>
        <p:nvSpPr>
          <p:cNvPr id="3" name="Tijdelijke aanduiding voor inhoud 2"/>
          <p:cNvSpPr>
            <a:spLocks noGrp="1"/>
          </p:cNvSpPr>
          <p:nvPr>
            <p:ph idx="1"/>
          </p:nvPr>
        </p:nvSpPr>
        <p:spPr>
          <a:xfrm>
            <a:off x="179512" y="1556792"/>
            <a:ext cx="8856984" cy="4572000"/>
          </a:xfrm>
        </p:spPr>
        <p:txBody>
          <a:bodyPr>
            <a:noAutofit/>
          </a:bodyPr>
          <a:lstStyle/>
          <a:p>
            <a:pPr marL="0" indent="0">
              <a:buNone/>
            </a:pPr>
            <a:r>
              <a:rPr lang="nl-NL" sz="2000" dirty="0"/>
              <a:t>10 juni	Gala</a:t>
            </a:r>
          </a:p>
          <a:p>
            <a:pPr marL="0" indent="0">
              <a:buNone/>
            </a:pPr>
            <a:r>
              <a:rPr lang="nl-NL" sz="2000" dirty="0"/>
              <a:t>12 juni	Uitslag (vergadering havo tot 15.00 uur en vwo tot 16.00 uur,  </a:t>
            </a:r>
          </a:p>
          <a:p>
            <a:pPr marL="0" indent="0">
              <a:buNone/>
            </a:pPr>
            <a:r>
              <a:rPr lang="nl-NL" sz="2000" dirty="0"/>
              <a:t>		daarna belt de mentor)</a:t>
            </a:r>
          </a:p>
          <a:p>
            <a:pPr marL="0" indent="0">
              <a:buNone/>
            </a:pPr>
            <a:r>
              <a:rPr lang="nl-NL" sz="2000" dirty="0"/>
              <a:t>		18.30 uur ontvangst geslaagden havo op school </a:t>
            </a:r>
          </a:p>
          <a:p>
            <a:pPr marL="0" indent="0">
              <a:buNone/>
            </a:pPr>
            <a:r>
              <a:rPr lang="nl-NL" sz="2000" dirty="0"/>
              <a:t>		19.00 uur ontvangst geslaagden vwo op school </a:t>
            </a:r>
          </a:p>
          <a:p>
            <a:pPr marL="0" indent="0">
              <a:buNone/>
            </a:pPr>
            <a:r>
              <a:rPr lang="nl-NL" sz="2000" dirty="0"/>
              <a:t>13 juni	Vanaf 08.30 uur ontvangst (nog) niet-geslaagden (met ouder)</a:t>
            </a:r>
          </a:p>
          <a:p>
            <a:pPr marL="0" indent="0">
              <a:buNone/>
            </a:pPr>
            <a:r>
              <a:rPr lang="nl-NL" sz="2000" dirty="0"/>
              <a:t>18-25 juni 	Tijdvak 2:</a:t>
            </a:r>
          </a:p>
          <a:p>
            <a:pPr marL="0" indent="0">
              <a:buNone/>
            </a:pPr>
            <a:r>
              <a:rPr lang="nl-NL" sz="2000" dirty="0"/>
              <a:t>		- leerlingen die ziek waren in tijdvak </a:t>
            </a:r>
            <a:r>
              <a:rPr lang="nl-NL" sz="2000"/>
              <a:t>1 </a:t>
            </a:r>
            <a:endParaRPr lang="nl-NL" sz="2000" dirty="0"/>
          </a:p>
          <a:p>
            <a:pPr marL="0" indent="0">
              <a:buNone/>
            </a:pPr>
            <a:r>
              <a:rPr lang="nl-NL" sz="2000" dirty="0"/>
              <a:t>		- herkansingen</a:t>
            </a:r>
          </a:p>
          <a:p>
            <a:pPr marL="0" indent="0">
              <a:buNone/>
            </a:pPr>
            <a:r>
              <a:rPr lang="nl-NL" sz="2000" dirty="0"/>
              <a:t>2 juli		Uitslag tijdvak 2</a:t>
            </a:r>
          </a:p>
          <a:p>
            <a:pPr marL="0" indent="0">
              <a:buNone/>
            </a:pPr>
            <a:r>
              <a:rPr lang="nl-NL" sz="2000" dirty="0"/>
              <a:t>2 juli		Diploma uitreiking havo (19.30 uur)</a:t>
            </a:r>
          </a:p>
          <a:p>
            <a:pPr marL="0" indent="0">
              <a:buNone/>
            </a:pPr>
            <a:r>
              <a:rPr lang="nl-NL" sz="2000" dirty="0"/>
              <a:t>3 juli		Diploma uitreiking vwo (19.30 uur)</a:t>
            </a:r>
          </a:p>
          <a:p>
            <a:pPr marL="0" indent="0">
              <a:buNone/>
            </a:pPr>
            <a:endParaRPr lang="nl-NL" sz="2000" dirty="0"/>
          </a:p>
          <a:p>
            <a:pPr marL="0" indent="0">
              <a:buNone/>
            </a:pPr>
            <a:endParaRPr lang="nl-NL" sz="2000" dirty="0"/>
          </a:p>
        </p:txBody>
      </p:sp>
    </p:spTree>
    <p:extLst>
      <p:ext uri="{BB962C8B-B14F-4D97-AF65-F5344CB8AC3E}">
        <p14:creationId xmlns:p14="http://schemas.microsoft.com/office/powerpoint/2010/main" val="3252623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39552" y="1916832"/>
            <a:ext cx="8235000" cy="4500563"/>
          </a:xfrm>
        </p:spPr>
        <p:txBody>
          <a:bodyPr>
            <a:normAutofit/>
          </a:bodyPr>
          <a:lstStyle/>
          <a:p>
            <a:pPr marL="0" indent="0">
              <a:buNone/>
            </a:pPr>
            <a:endParaRPr lang="nl-NL" sz="7200" b="1" dirty="0">
              <a:solidFill>
                <a:srgbClr val="00B050"/>
              </a:solidFill>
            </a:endParaRPr>
          </a:p>
          <a:p>
            <a:pPr marL="0" indent="0" algn="ctr">
              <a:buNone/>
            </a:pPr>
            <a:r>
              <a:rPr lang="nl-NL" sz="7200" b="1" dirty="0">
                <a:solidFill>
                  <a:srgbClr val="00B050"/>
                </a:solidFill>
              </a:rPr>
              <a:t>Heel veel succes!</a:t>
            </a:r>
          </a:p>
        </p:txBody>
      </p:sp>
    </p:spTree>
    <p:extLst>
      <p:ext uri="{BB962C8B-B14F-4D97-AF65-F5344CB8AC3E}">
        <p14:creationId xmlns:p14="http://schemas.microsoft.com/office/powerpoint/2010/main" val="1564655474"/>
      </p:ext>
    </p:extLst>
  </p:cSld>
  <p:clrMapOvr>
    <a:masterClrMapping/>
  </p:clrMapOvr>
</p:sld>
</file>

<file path=ppt/theme/theme1.xml><?xml version="1.0" encoding="utf-8"?>
<a:theme xmlns:a="http://schemas.openxmlformats.org/drawingml/2006/main" name="Thema TBL">
  <a:themeElements>
    <a:clrScheme name="Het Hooghuis - Titus Brandsma">
      <a:dk1>
        <a:sysClr val="windowText" lastClr="000000"/>
      </a:dk1>
      <a:lt1>
        <a:sysClr val="window" lastClr="FFFFFF"/>
      </a:lt1>
      <a:dk2>
        <a:srgbClr val="44546A"/>
      </a:dk2>
      <a:lt2>
        <a:srgbClr val="E7E6E6"/>
      </a:lt2>
      <a:accent1>
        <a:srgbClr val="EE7D00"/>
      </a:accent1>
      <a:accent2>
        <a:srgbClr val="CC171A"/>
      </a:accent2>
      <a:accent3>
        <a:srgbClr val="3DA436"/>
      </a:accent3>
      <a:accent4>
        <a:srgbClr val="008BD2"/>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TBL" id="{F1F6BD7E-25FD-4C49-82A4-11D4C1736A9A}" vid="{F4ECD0B4-73BD-480E-85AE-E46E3CC19F56}"/>
    </a:ext>
  </a:extLst>
</a:theme>
</file>

<file path=ppt/theme/theme2.xml><?xml version="1.0" encoding="utf-8"?>
<a:theme xmlns:a="http://schemas.openxmlformats.org/drawingml/2006/main" name="Titus wit">
  <a:themeElements>
    <a:clrScheme name="Het Hooghuis - Titus Brandsma">
      <a:dk1>
        <a:sysClr val="windowText" lastClr="000000"/>
      </a:dk1>
      <a:lt1>
        <a:sysClr val="window" lastClr="FFFFFF"/>
      </a:lt1>
      <a:dk2>
        <a:srgbClr val="44546A"/>
      </a:dk2>
      <a:lt2>
        <a:srgbClr val="E7E6E6"/>
      </a:lt2>
      <a:accent1>
        <a:srgbClr val="EE7D00"/>
      </a:accent1>
      <a:accent2>
        <a:srgbClr val="CC171A"/>
      </a:accent2>
      <a:accent3>
        <a:srgbClr val="3DA436"/>
      </a:accent3>
      <a:accent4>
        <a:srgbClr val="008BD2"/>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tus Brandsma.potx" id="{67A61CBB-A07D-493D-ADEE-C19AA544118A}" vid="{586C9C6F-95A1-4C56-9A4B-E99B0B9A1B53}"/>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acd2394-3904-4bc8-8e3a-fab10189269e" xsi:nil="true"/>
    <lcf76f155ced4ddcb4097134ff3c332f xmlns="122ae0bc-6a1a-4862-9ce1-5eba5e7c176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822E3193568242B7411631CCBEEF5D" ma:contentTypeVersion="13" ma:contentTypeDescription="Een nieuw document maken." ma:contentTypeScope="" ma:versionID="493155134fa5e6d363e6be9f7982330f">
  <xsd:schema xmlns:xsd="http://www.w3.org/2001/XMLSchema" xmlns:xs="http://www.w3.org/2001/XMLSchema" xmlns:p="http://schemas.microsoft.com/office/2006/metadata/properties" xmlns:ns2="122ae0bc-6a1a-4862-9ce1-5eba5e7c1760" xmlns:ns3="0acd2394-3904-4bc8-8e3a-fab10189269e" targetNamespace="http://schemas.microsoft.com/office/2006/metadata/properties" ma:root="true" ma:fieldsID="43bcf4b9ae9a0cd24bbf81497fc10f21" ns2:_="" ns3:_="">
    <xsd:import namespace="122ae0bc-6a1a-4862-9ce1-5eba5e7c1760"/>
    <xsd:import namespace="0acd2394-3904-4bc8-8e3a-fab1018926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ae0bc-6a1a-4862-9ce1-5eba5e7c17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11bbe85b-3fab-419a-a9b6-de03db0cb14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cd2394-3904-4bc8-8e3a-fab1018926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767b80c-54da-4350-8ff8-e7a8efa9b9d5}" ma:internalName="TaxCatchAll" ma:showField="CatchAllData" ma:web="0acd2394-3904-4bc8-8e3a-fab10189269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320288-8480-43CB-AE80-E05F44A3BF24}">
  <ds:schemaRefs>
    <ds:schemaRef ds:uri="http://schemas.microsoft.com/sharepoint/v3/contenttype/forms"/>
  </ds:schemaRefs>
</ds:datastoreItem>
</file>

<file path=customXml/itemProps2.xml><?xml version="1.0" encoding="utf-8"?>
<ds:datastoreItem xmlns:ds="http://schemas.openxmlformats.org/officeDocument/2006/customXml" ds:itemID="{49A0FF30-4D6F-4BB1-A5DA-EEB55803046F}">
  <ds:schemaRefs>
    <ds:schemaRef ds:uri="http://schemas.microsoft.com/office/2006/metadata/properties"/>
    <ds:schemaRef ds:uri="http://schemas.microsoft.com/office/infopath/2007/PartnerControls"/>
    <ds:schemaRef ds:uri="0acd2394-3904-4bc8-8e3a-fab10189269e"/>
    <ds:schemaRef ds:uri="122ae0bc-6a1a-4862-9ce1-5eba5e7c1760"/>
  </ds:schemaRefs>
</ds:datastoreItem>
</file>

<file path=customXml/itemProps3.xml><?xml version="1.0" encoding="utf-8"?>
<ds:datastoreItem xmlns:ds="http://schemas.openxmlformats.org/officeDocument/2006/customXml" ds:itemID="{188B4D49-0F7B-40B2-99D8-890093E841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ae0bc-6a1a-4862-9ce1-5eba5e7c1760"/>
    <ds:schemaRef ds:uri="0acd2394-3904-4bc8-8e3a-fab1018926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Thema TBL</Template>
  <TotalTime>855</TotalTime>
  <Words>656</Words>
  <Application>Microsoft Office PowerPoint</Application>
  <PresentationFormat>Diavoorstelling (4:3)</PresentationFormat>
  <Paragraphs>79</Paragraphs>
  <Slides>10</Slides>
  <Notes>0</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10</vt:i4>
      </vt:variant>
    </vt:vector>
  </HeadingPairs>
  <TitlesOfParts>
    <vt:vector size="14" baseType="lpstr">
      <vt:lpstr>Arial</vt:lpstr>
      <vt:lpstr>Calibri</vt:lpstr>
      <vt:lpstr>Thema TBL</vt:lpstr>
      <vt:lpstr>Titus wit</vt:lpstr>
      <vt:lpstr>Examenvoorlichting havo en vwo</vt:lpstr>
      <vt:lpstr> TENNISHAL  </vt:lpstr>
      <vt:lpstr> TBL  </vt:lpstr>
      <vt:lpstr> EXAMENZAKEN</vt:lpstr>
      <vt:lpstr> MEENEMEN </vt:lpstr>
      <vt:lpstr> ZIEK TIJDENS EXAMENS aanmelden 1e tijdvak = maken 1e tijdvak</vt:lpstr>
      <vt:lpstr> Slaag-/zakregeling</vt:lpstr>
      <vt:lpstr> Belangrijke data</vt:lpstr>
      <vt:lpstr>PowerPoint-presentatie</vt:lpstr>
      <vt:lpstr>PowerPoint-presentatie</vt:lpstr>
    </vt:vector>
  </TitlesOfParts>
  <Company>Het hooghuis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Examenvoorlichting vwo</dc:title>
  <dc:creator>Bianca Coenen-de Kort</dc:creator>
  <cp:lastModifiedBy>Pennings, E.B. (Elvera)</cp:lastModifiedBy>
  <cp:revision>85</cp:revision>
  <cp:lastPrinted>2021-04-22T14:17:32Z</cp:lastPrinted>
  <dcterms:created xsi:type="dcterms:W3CDTF">2014-05-07T08:02:58Z</dcterms:created>
  <dcterms:modified xsi:type="dcterms:W3CDTF">2024-05-05T07:00:16Z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0x01010002822E3193568242B7411631CCBEEF5D</vt:lpwstr>
  </property>
</Properties>
</file>