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</p:sldMasterIdLst>
  <p:handoutMasterIdLst>
    <p:handoutMasterId r:id="rId14"/>
  </p:handoutMasterIdLst>
  <p:sldIdLst>
    <p:sldId id="256" r:id="rId6"/>
    <p:sldId id="257" r:id="rId7"/>
    <p:sldId id="265" r:id="rId8"/>
    <p:sldId id="264" r:id="rId9"/>
    <p:sldId id="262" r:id="rId10"/>
    <p:sldId id="258" r:id="rId11"/>
    <p:sldId id="259" r:id="rId12"/>
    <p:sldId id="270" r:id="rId13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660"/>
  </p:normalViewPr>
  <p:slideViewPr>
    <p:cSldViewPr>
      <p:cViewPr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nings, E.B. (Elvera)" userId="529da4e2-6fb7-4ac5-8ada-2cef259ed167" providerId="ADAL" clId="{062E1C4C-1E87-4A8D-B7A9-3957782F5135}"/>
    <pc:docChg chg="undo custSel delSld modSld">
      <pc:chgData name="Pennings, E.B. (Elvera)" userId="529da4e2-6fb7-4ac5-8ada-2cef259ed167" providerId="ADAL" clId="{062E1C4C-1E87-4A8D-B7A9-3957782F5135}" dt="2023-07-06T21:46:31.722" v="788" actId="2711"/>
      <pc:docMkLst>
        <pc:docMk/>
      </pc:docMkLst>
      <pc:sldChg chg="modSp mod">
        <pc:chgData name="Pennings, E.B. (Elvera)" userId="529da4e2-6fb7-4ac5-8ada-2cef259ed167" providerId="ADAL" clId="{062E1C4C-1E87-4A8D-B7A9-3957782F5135}" dt="2023-07-06T21:42:15.201" v="699" actId="207"/>
        <pc:sldMkLst>
          <pc:docMk/>
          <pc:sldMk cId="2864061854" sldId="256"/>
        </pc:sldMkLst>
        <pc:spChg chg="mod">
          <ac:chgData name="Pennings, E.B. (Elvera)" userId="529da4e2-6fb7-4ac5-8ada-2cef259ed167" providerId="ADAL" clId="{062E1C4C-1E87-4A8D-B7A9-3957782F5135}" dt="2023-07-06T21:42:15.201" v="699" actId="207"/>
          <ac:spMkLst>
            <pc:docMk/>
            <pc:sldMk cId="2864061854" sldId="256"/>
            <ac:spMk id="2" creationId="{00000000-0000-0000-0000-000000000000}"/>
          </ac:spMkLst>
        </pc:spChg>
        <pc:spChg chg="mod">
          <ac:chgData name="Pennings, E.B. (Elvera)" userId="529da4e2-6fb7-4ac5-8ada-2cef259ed167" providerId="ADAL" clId="{062E1C4C-1E87-4A8D-B7A9-3957782F5135}" dt="2023-07-06T21:10:45.532" v="305" actId="2711"/>
          <ac:spMkLst>
            <pc:docMk/>
            <pc:sldMk cId="2864061854" sldId="256"/>
            <ac:spMk id="3" creationId="{00000000-0000-0000-0000-000000000000}"/>
          </ac:spMkLst>
        </pc:spChg>
      </pc:sldChg>
      <pc:sldChg chg="addSp delSp modSp mod modClrScheme chgLayout">
        <pc:chgData name="Pennings, E.B. (Elvera)" userId="529da4e2-6fb7-4ac5-8ada-2cef259ed167" providerId="ADAL" clId="{062E1C4C-1E87-4A8D-B7A9-3957782F5135}" dt="2023-07-06T21:42:22.274" v="700" actId="207"/>
        <pc:sldMkLst>
          <pc:docMk/>
          <pc:sldMk cId="786728881" sldId="257"/>
        </pc:sldMkLst>
        <pc:spChg chg="mod ord">
          <ac:chgData name="Pennings, E.B. (Elvera)" userId="529da4e2-6fb7-4ac5-8ada-2cef259ed167" providerId="ADAL" clId="{062E1C4C-1E87-4A8D-B7A9-3957782F5135}" dt="2023-07-06T21:06:43.354" v="173" actId="5793"/>
          <ac:spMkLst>
            <pc:docMk/>
            <pc:sldMk cId="786728881" sldId="257"/>
            <ac:spMk id="2" creationId="{00000000-0000-0000-0000-000000000000}"/>
          </ac:spMkLst>
        </pc:spChg>
        <pc:spChg chg="mod ord">
          <ac:chgData name="Pennings, E.B. (Elvera)" userId="529da4e2-6fb7-4ac5-8ada-2cef259ed167" providerId="ADAL" clId="{062E1C4C-1E87-4A8D-B7A9-3957782F5135}" dt="2023-07-06T21:12:17.143" v="326" actId="14100"/>
          <ac:spMkLst>
            <pc:docMk/>
            <pc:sldMk cId="786728881" sldId="257"/>
            <ac:spMk id="3" creationId="{00000000-0000-0000-0000-000000000000}"/>
          </ac:spMkLst>
        </pc:spChg>
        <pc:spChg chg="add del mod">
          <ac:chgData name="Pennings, E.B. (Elvera)" userId="529da4e2-6fb7-4ac5-8ada-2cef259ed167" providerId="ADAL" clId="{062E1C4C-1E87-4A8D-B7A9-3957782F5135}" dt="2023-07-06T21:05:02.193" v="134"/>
          <ac:spMkLst>
            <pc:docMk/>
            <pc:sldMk cId="786728881" sldId="257"/>
            <ac:spMk id="5" creationId="{094A8021-1CEB-80A3-6692-DFCDBE38A010}"/>
          </ac:spMkLst>
        </pc:spChg>
        <pc:spChg chg="add del mod">
          <ac:chgData name="Pennings, E.B. (Elvera)" userId="529da4e2-6fb7-4ac5-8ada-2cef259ed167" providerId="ADAL" clId="{062E1C4C-1E87-4A8D-B7A9-3957782F5135}" dt="2023-07-06T21:05:50.949" v="142" actId="22"/>
          <ac:spMkLst>
            <pc:docMk/>
            <pc:sldMk cId="786728881" sldId="257"/>
            <ac:spMk id="7" creationId="{3FAED6B6-F98B-7FDB-F6E3-98B4FEEC663D}"/>
          </ac:spMkLst>
        </pc:spChg>
        <pc:spChg chg="add mod ord">
          <ac:chgData name="Pennings, E.B. (Elvera)" userId="529da4e2-6fb7-4ac5-8ada-2cef259ed167" providerId="ADAL" clId="{062E1C4C-1E87-4A8D-B7A9-3957782F5135}" dt="2023-07-06T21:42:22.274" v="700" actId="207"/>
          <ac:spMkLst>
            <pc:docMk/>
            <pc:sldMk cId="786728881" sldId="257"/>
            <ac:spMk id="8" creationId="{26B15C71-BECF-1E67-C834-2A7DCD83E8D2}"/>
          </ac:spMkLst>
        </pc:spChg>
      </pc:sldChg>
      <pc:sldChg chg="modSp mod modClrScheme chgLayout">
        <pc:chgData name="Pennings, E.B. (Elvera)" userId="529da4e2-6fb7-4ac5-8ada-2cef259ed167" providerId="ADAL" clId="{062E1C4C-1E87-4A8D-B7A9-3957782F5135}" dt="2023-07-06T21:43:07.952" v="705" actId="207"/>
        <pc:sldMkLst>
          <pc:docMk/>
          <pc:sldMk cId="819542784" sldId="258"/>
        </pc:sldMkLst>
        <pc:spChg chg="mod ord">
          <ac:chgData name="Pennings, E.B. (Elvera)" userId="529da4e2-6fb7-4ac5-8ada-2cef259ed167" providerId="ADAL" clId="{062E1C4C-1E87-4A8D-B7A9-3957782F5135}" dt="2023-07-06T21:43:07.952" v="705" actId="207"/>
          <ac:spMkLst>
            <pc:docMk/>
            <pc:sldMk cId="819542784" sldId="258"/>
            <ac:spMk id="2" creationId="{00000000-0000-0000-0000-000000000000}"/>
          </ac:spMkLst>
        </pc:spChg>
        <pc:spChg chg="mod ord">
          <ac:chgData name="Pennings, E.B. (Elvera)" userId="529da4e2-6fb7-4ac5-8ada-2cef259ed167" providerId="ADAL" clId="{062E1C4C-1E87-4A8D-B7A9-3957782F5135}" dt="2023-07-06T21:40:43.903" v="694" actId="20577"/>
          <ac:spMkLst>
            <pc:docMk/>
            <pc:sldMk cId="819542784" sldId="258"/>
            <ac:spMk id="3" creationId="{00000000-0000-0000-0000-000000000000}"/>
          </ac:spMkLst>
        </pc:spChg>
      </pc:sldChg>
      <pc:sldChg chg="modSp mod modClrScheme chgLayout">
        <pc:chgData name="Pennings, E.B. (Elvera)" userId="529da4e2-6fb7-4ac5-8ada-2cef259ed167" providerId="ADAL" clId="{062E1C4C-1E87-4A8D-B7A9-3957782F5135}" dt="2023-07-06T21:46:31.722" v="788" actId="2711"/>
        <pc:sldMkLst>
          <pc:docMk/>
          <pc:sldMk cId="3252623026" sldId="259"/>
        </pc:sldMkLst>
        <pc:spChg chg="mod ord">
          <ac:chgData name="Pennings, E.B. (Elvera)" userId="529da4e2-6fb7-4ac5-8ada-2cef259ed167" providerId="ADAL" clId="{062E1C4C-1E87-4A8D-B7A9-3957782F5135}" dt="2023-07-06T21:45:24.512" v="785" actId="255"/>
          <ac:spMkLst>
            <pc:docMk/>
            <pc:sldMk cId="3252623026" sldId="259"/>
            <ac:spMk id="2" creationId="{00000000-0000-0000-0000-000000000000}"/>
          </ac:spMkLst>
        </pc:spChg>
        <pc:spChg chg="mod ord">
          <ac:chgData name="Pennings, E.B. (Elvera)" userId="529da4e2-6fb7-4ac5-8ada-2cef259ed167" providerId="ADAL" clId="{062E1C4C-1E87-4A8D-B7A9-3957782F5135}" dt="2023-07-06T21:46:31.722" v="788" actId="2711"/>
          <ac:spMkLst>
            <pc:docMk/>
            <pc:sldMk cId="3252623026" sldId="259"/>
            <ac:spMk id="3" creationId="{00000000-0000-0000-0000-000000000000}"/>
          </ac:spMkLst>
        </pc:spChg>
      </pc:sldChg>
      <pc:sldChg chg="addSp delSp modSp mod modClrScheme chgLayout">
        <pc:chgData name="Pennings, E.B. (Elvera)" userId="529da4e2-6fb7-4ac5-8ada-2cef259ed167" providerId="ADAL" clId="{062E1C4C-1E87-4A8D-B7A9-3957782F5135}" dt="2023-07-06T21:42:55.652" v="704" actId="14100"/>
        <pc:sldMkLst>
          <pc:docMk/>
          <pc:sldMk cId="521468202" sldId="262"/>
        </pc:sldMkLst>
        <pc:spChg chg="mod ord">
          <ac:chgData name="Pennings, E.B. (Elvera)" userId="529da4e2-6fb7-4ac5-8ada-2cef259ed167" providerId="ADAL" clId="{062E1C4C-1E87-4A8D-B7A9-3957782F5135}" dt="2023-07-06T21:29:07.961" v="497" actId="700"/>
          <ac:spMkLst>
            <pc:docMk/>
            <pc:sldMk cId="521468202" sldId="262"/>
            <ac:spMk id="2" creationId="{00000000-0000-0000-0000-000000000000}"/>
          </ac:spMkLst>
        </pc:spChg>
        <pc:spChg chg="del mod">
          <ac:chgData name="Pennings, E.B. (Elvera)" userId="529da4e2-6fb7-4ac5-8ada-2cef259ed167" providerId="ADAL" clId="{062E1C4C-1E87-4A8D-B7A9-3957782F5135}" dt="2023-07-06T21:22:34.921" v="481" actId="22"/>
          <ac:spMkLst>
            <pc:docMk/>
            <pc:sldMk cId="521468202" sldId="262"/>
            <ac:spMk id="3" creationId="{00000000-0000-0000-0000-000000000000}"/>
          </ac:spMkLst>
        </pc:spChg>
        <pc:spChg chg="add del mod">
          <ac:chgData name="Pennings, E.B. (Elvera)" userId="529da4e2-6fb7-4ac5-8ada-2cef259ed167" providerId="ADAL" clId="{062E1C4C-1E87-4A8D-B7A9-3957782F5135}" dt="2023-07-06T21:28:55.293" v="496" actId="22"/>
          <ac:spMkLst>
            <pc:docMk/>
            <pc:sldMk cId="521468202" sldId="262"/>
            <ac:spMk id="7" creationId="{1C492470-63EF-6955-15D3-2B45A5F4A019}"/>
          </ac:spMkLst>
        </pc:spChg>
        <pc:spChg chg="add mod ord">
          <ac:chgData name="Pennings, E.B. (Elvera)" userId="529da4e2-6fb7-4ac5-8ada-2cef259ed167" providerId="ADAL" clId="{062E1C4C-1E87-4A8D-B7A9-3957782F5135}" dt="2023-07-06T21:30:20.142" v="509" actId="20577"/>
          <ac:spMkLst>
            <pc:docMk/>
            <pc:sldMk cId="521468202" sldId="262"/>
            <ac:spMk id="8" creationId="{442CB161-EDE0-D15C-5E67-CAE7B928FED4}"/>
          </ac:spMkLst>
        </pc:spChg>
        <pc:picChg chg="add mod ord">
          <ac:chgData name="Pennings, E.B. (Elvera)" userId="529da4e2-6fb7-4ac5-8ada-2cef259ed167" providerId="ADAL" clId="{062E1C4C-1E87-4A8D-B7A9-3957782F5135}" dt="2023-07-06T21:42:55.652" v="704" actId="14100"/>
          <ac:picMkLst>
            <pc:docMk/>
            <pc:sldMk cId="521468202" sldId="262"/>
            <ac:picMk id="5" creationId="{64083FFE-1E29-4B51-64DA-2BD8EDE8687A}"/>
          </ac:picMkLst>
        </pc:picChg>
      </pc:sldChg>
      <pc:sldChg chg="addSp modSp mod">
        <pc:chgData name="Pennings, E.B. (Elvera)" userId="529da4e2-6fb7-4ac5-8ada-2cef259ed167" providerId="ADAL" clId="{062E1C4C-1E87-4A8D-B7A9-3957782F5135}" dt="2023-07-06T21:42:37.084" v="702" actId="207"/>
        <pc:sldMkLst>
          <pc:docMk/>
          <pc:sldMk cId="711186877" sldId="264"/>
        </pc:sldMkLst>
        <pc:spChg chg="mod">
          <ac:chgData name="Pennings, E.B. (Elvera)" userId="529da4e2-6fb7-4ac5-8ada-2cef259ed167" providerId="ADAL" clId="{062E1C4C-1E87-4A8D-B7A9-3957782F5135}" dt="2023-07-06T21:42:37.084" v="702" actId="207"/>
          <ac:spMkLst>
            <pc:docMk/>
            <pc:sldMk cId="711186877" sldId="264"/>
            <ac:spMk id="2" creationId="{00000000-0000-0000-0000-000000000000}"/>
          </ac:spMkLst>
        </pc:spChg>
        <pc:spChg chg="mod">
          <ac:chgData name="Pennings, E.B. (Elvera)" userId="529da4e2-6fb7-4ac5-8ada-2cef259ed167" providerId="ADAL" clId="{062E1C4C-1E87-4A8D-B7A9-3957782F5135}" dt="2023-07-06T21:00:04.889" v="36" actId="6549"/>
          <ac:spMkLst>
            <pc:docMk/>
            <pc:sldMk cId="711186877" sldId="264"/>
            <ac:spMk id="3" creationId="{00000000-0000-0000-0000-000000000000}"/>
          </ac:spMkLst>
        </pc:spChg>
        <pc:picChg chg="add mod">
          <ac:chgData name="Pennings, E.B. (Elvera)" userId="529da4e2-6fb7-4ac5-8ada-2cef259ed167" providerId="ADAL" clId="{062E1C4C-1E87-4A8D-B7A9-3957782F5135}" dt="2023-07-06T21:25:53.956" v="486" actId="14100"/>
          <ac:picMkLst>
            <pc:docMk/>
            <pc:sldMk cId="711186877" sldId="264"/>
            <ac:picMk id="5" creationId="{CE679350-3625-AFA1-01EE-0C83183861F3}"/>
          </ac:picMkLst>
        </pc:picChg>
      </pc:sldChg>
      <pc:sldChg chg="modSp mod modClrScheme chgLayout">
        <pc:chgData name="Pennings, E.B. (Elvera)" userId="529da4e2-6fb7-4ac5-8ada-2cef259ed167" providerId="ADAL" clId="{062E1C4C-1E87-4A8D-B7A9-3957782F5135}" dt="2023-07-06T21:42:29.484" v="701" actId="207"/>
        <pc:sldMkLst>
          <pc:docMk/>
          <pc:sldMk cId="3968377523" sldId="265"/>
        </pc:sldMkLst>
        <pc:spChg chg="mod ord">
          <ac:chgData name="Pennings, E.B. (Elvera)" userId="529da4e2-6fb7-4ac5-8ada-2cef259ed167" providerId="ADAL" clId="{062E1C4C-1E87-4A8D-B7A9-3957782F5135}" dt="2023-07-06T21:42:29.484" v="701" actId="207"/>
          <ac:spMkLst>
            <pc:docMk/>
            <pc:sldMk cId="3968377523" sldId="265"/>
            <ac:spMk id="2" creationId="{00000000-0000-0000-0000-000000000000}"/>
          </ac:spMkLst>
        </pc:spChg>
        <pc:spChg chg="mod ord">
          <ac:chgData name="Pennings, E.B. (Elvera)" userId="529da4e2-6fb7-4ac5-8ada-2cef259ed167" providerId="ADAL" clId="{062E1C4C-1E87-4A8D-B7A9-3957782F5135}" dt="2023-07-06T21:17:41.968" v="435" actId="6549"/>
          <ac:spMkLst>
            <pc:docMk/>
            <pc:sldMk cId="3968377523" sldId="265"/>
            <ac:spMk id="3" creationId="{00000000-0000-0000-0000-000000000000}"/>
          </ac:spMkLst>
        </pc:spChg>
      </pc:sldChg>
      <pc:sldChg chg="modSp del mod">
        <pc:chgData name="Pennings, E.B. (Elvera)" userId="529da4e2-6fb7-4ac5-8ada-2cef259ed167" providerId="ADAL" clId="{062E1C4C-1E87-4A8D-B7A9-3957782F5135}" dt="2023-07-06T21:35:51.466" v="563" actId="2696"/>
        <pc:sldMkLst>
          <pc:docMk/>
          <pc:sldMk cId="573361118" sldId="266"/>
        </pc:sldMkLst>
        <pc:spChg chg="mod">
          <ac:chgData name="Pennings, E.B. (Elvera)" userId="529da4e2-6fb7-4ac5-8ada-2cef259ed167" providerId="ADAL" clId="{062E1C4C-1E87-4A8D-B7A9-3957782F5135}" dt="2023-07-06T21:00:29.111" v="48" actId="6549"/>
          <ac:spMkLst>
            <pc:docMk/>
            <pc:sldMk cId="573361118" sldId="266"/>
            <ac:spMk id="2" creationId="{00000000-0000-0000-0000-000000000000}"/>
          </ac:spMkLst>
        </pc:spChg>
        <pc:spChg chg="mod">
          <ac:chgData name="Pennings, E.B. (Elvera)" userId="529da4e2-6fb7-4ac5-8ada-2cef259ed167" providerId="ADAL" clId="{062E1C4C-1E87-4A8D-B7A9-3957782F5135}" dt="2023-07-06T21:00:33.775" v="50" actId="27636"/>
          <ac:spMkLst>
            <pc:docMk/>
            <pc:sldMk cId="573361118" sldId="266"/>
            <ac:spMk id="3" creationId="{00000000-0000-0000-0000-000000000000}"/>
          </ac:spMkLst>
        </pc:spChg>
      </pc:sldChg>
      <pc:sldChg chg="modSp del mod">
        <pc:chgData name="Pennings, E.B. (Elvera)" userId="529da4e2-6fb7-4ac5-8ada-2cef259ed167" providerId="ADAL" clId="{062E1C4C-1E87-4A8D-B7A9-3957782F5135}" dt="2023-07-06T21:01:14.743" v="56" actId="2696"/>
        <pc:sldMkLst>
          <pc:docMk/>
          <pc:sldMk cId="2999747104" sldId="267"/>
        </pc:sldMkLst>
        <pc:spChg chg="mod">
          <ac:chgData name="Pennings, E.B. (Elvera)" userId="529da4e2-6fb7-4ac5-8ada-2cef259ed167" providerId="ADAL" clId="{062E1C4C-1E87-4A8D-B7A9-3957782F5135}" dt="2023-07-06T21:01:09.274" v="55" actId="6549"/>
          <ac:spMkLst>
            <pc:docMk/>
            <pc:sldMk cId="2999747104" sldId="267"/>
            <ac:spMk id="2" creationId="{00000000-0000-0000-0000-000000000000}"/>
          </ac:spMkLst>
        </pc:spChg>
      </pc:sldChg>
      <pc:sldChg chg="modSp mod">
        <pc:chgData name="Pennings, E.B. (Elvera)" userId="529da4e2-6fb7-4ac5-8ada-2cef259ed167" providerId="ADAL" clId="{062E1C4C-1E87-4A8D-B7A9-3957782F5135}" dt="2023-07-06T21:43:18.638" v="706" actId="207"/>
        <pc:sldMkLst>
          <pc:docMk/>
          <pc:sldMk cId="1564655474" sldId="270"/>
        </pc:sldMkLst>
        <pc:spChg chg="mod">
          <ac:chgData name="Pennings, E.B. (Elvera)" userId="529da4e2-6fb7-4ac5-8ada-2cef259ed167" providerId="ADAL" clId="{062E1C4C-1E87-4A8D-B7A9-3957782F5135}" dt="2023-07-06T21:43:18.638" v="706" actId="207"/>
          <ac:spMkLst>
            <pc:docMk/>
            <pc:sldMk cId="1564655474" sldId="270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E28CF-F688-477A-B71B-E5C67EC8DE16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1CC4-CFB5-4988-8C2B-6B94D2D9C4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034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000" y="1266826"/>
            <a:ext cx="7317000" cy="2066925"/>
          </a:xfrm>
          <a:prstGeom prst="rect">
            <a:avLst/>
          </a:prstGeom>
        </p:spPr>
        <p:txBody>
          <a:bodyPr anchor="b"/>
          <a:lstStyle>
            <a:lvl1pPr algn="l">
              <a:defRPr sz="375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000" y="3600000"/>
            <a:ext cx="7317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9A82-3973-4E1D-8671-97C9C58B4918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BA18-B2B9-417F-B549-8DE32B04C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488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000" y="1266826"/>
            <a:ext cx="7317000" cy="2066925"/>
          </a:xfrm>
          <a:prstGeom prst="rect">
            <a:avLst/>
          </a:prstGeom>
        </p:spPr>
        <p:txBody>
          <a:bodyPr anchor="b"/>
          <a:lstStyle>
            <a:lvl1pPr algn="l">
              <a:defRPr sz="375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000" y="3600000"/>
            <a:ext cx="7317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0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489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00" y="1656001"/>
            <a:ext cx="3654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1" y="1656001"/>
            <a:ext cx="3661145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2448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B217780-C231-4CB8-9349-9172B6A84B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98" y="184620"/>
            <a:ext cx="4724997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45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7A081F-021E-4F23-9A05-9B33D0F16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11" y="182342"/>
            <a:ext cx="4724997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4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09D287B-29CC-41FA-9DC8-88C76450A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26" y="177288"/>
            <a:ext cx="4724997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99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28B9A82-3973-4E1D-8671-97C9C58B4918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BA18-B2B9-417F-B549-8DE32B04C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6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9A82-3973-4E1D-8671-97C9C58B4918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BA18-B2B9-417F-B549-8DE32B04C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88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00" y="1656001"/>
            <a:ext cx="3654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9A82-3973-4E1D-8671-97C9C58B4918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BA18-B2B9-417F-B549-8DE32B04CDCC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1" y="1656001"/>
            <a:ext cx="3661145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4617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9A82-3973-4E1D-8671-97C9C58B4918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BA18-B2B9-417F-B549-8DE32B04C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16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9A82-3973-4E1D-8671-97C9C58B4918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BA18-B2B9-417F-B549-8DE32B04CDCC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53BE0D3-908A-42A7-BEC3-E91FE6167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97" y="184620"/>
            <a:ext cx="4725000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2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9A82-3973-4E1D-8671-97C9C58B4918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BA18-B2B9-417F-B549-8DE32B04CDCC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50DFDBA-992A-412B-830A-27D404D67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09" y="182342"/>
            <a:ext cx="4725000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6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9A82-3973-4E1D-8671-97C9C58B4918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BA18-B2B9-417F-B549-8DE32B04CDCC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53D67C8-F1C9-420E-AD54-55705456C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24" y="177288"/>
            <a:ext cx="4725000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9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9A82-3973-4E1D-8671-97C9C58B4918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BA18-B2B9-417F-B549-8DE32B04C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151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28B9A82-3973-4E1D-8671-97C9C58B4918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1BA18-B2B9-417F-B549-8DE32B04C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96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000" y="1656001"/>
            <a:ext cx="7317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8000" y="6356351"/>
            <a:ext cx="75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B9A82-3973-4E1D-8671-97C9C58B4918}" type="datetimeFigureOut">
              <a:rPr lang="nl-NL" smtClean="0"/>
              <a:t>6-7-2023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1638" y="6356351"/>
            <a:ext cx="5807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79507" y="6356351"/>
            <a:ext cx="75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1BA18-B2B9-417F-B549-8DE32B04CD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37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375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242888" algn="l" defTabSz="68580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-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742950" indent="-207169" algn="l" defTabSz="68580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871538" indent="-128588" algn="l" defTabSz="685800" rtl="0" eaLnBrk="1" latinLnBrk="0" hangingPunct="1">
        <a:lnSpc>
          <a:spcPct val="90000"/>
        </a:lnSpc>
        <a:spcBef>
          <a:spcPts val="75"/>
        </a:spcBef>
        <a:buFont typeface="Arial" panose="020B0604020202020204" pitchFamily="34" charset="0"/>
        <a:buChar char="-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007269" indent="-135731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000" y="1656001"/>
            <a:ext cx="7317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8000" y="6356351"/>
            <a:ext cx="75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6-7-2023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1638" y="6356351"/>
            <a:ext cx="5807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79507" y="6356351"/>
            <a:ext cx="75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689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42888" algn="l" defTabSz="68580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-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207169" algn="l" defTabSz="68580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871538" indent="-128588" algn="l" defTabSz="685800" rtl="0" eaLnBrk="1" latinLnBrk="0" hangingPunct="1">
        <a:lnSpc>
          <a:spcPct val="90000"/>
        </a:lnSpc>
        <a:spcBef>
          <a:spcPts val="75"/>
        </a:spcBef>
        <a:buFont typeface="Arial" panose="020B0604020202020204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07269" indent="-135731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efquest.westernsydney.edu.au/" TargetMode="Externa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Profielwerkstuk en bronvermelding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/>
            <a:endParaRPr lang="nl-NL" sz="4300" b="1" dirty="0">
              <a:latin typeface="Calibri"/>
              <a:ea typeface="Calibri"/>
              <a:cs typeface="Calibri"/>
            </a:endParaRPr>
          </a:p>
          <a:p>
            <a:pPr algn="ctr"/>
            <a:endParaRPr lang="nl-NL" sz="4300" b="1" dirty="0">
              <a:latin typeface="Calibri"/>
              <a:ea typeface="Calibri"/>
              <a:cs typeface="Calibri"/>
            </a:endParaRPr>
          </a:p>
          <a:p>
            <a:pPr algn="ctr"/>
            <a:r>
              <a:rPr lang="nl-NL" sz="43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7 juli 2023</a:t>
            </a:r>
            <a:endParaRPr lang="nl-NL" sz="4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06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26B15C71-BECF-1E67-C834-2A7DCD83E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000" y="1266827"/>
            <a:ext cx="7317000" cy="794022"/>
          </a:xfrm>
        </p:spPr>
        <p:txBody>
          <a:bodyPr/>
          <a:lstStyle/>
          <a:p>
            <a:r>
              <a:rPr lang="nl-NL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 van bronvermelding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323528" y="3599999"/>
            <a:ext cx="8496944" cy="2556325"/>
          </a:xfrm>
        </p:spPr>
        <p:txBody>
          <a:bodyPr vert="horz" lIns="91440" tIns="45720" rIns="91440" bIns="45720" rtlCol="0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Voorkomen van plagiaat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Vindbaarheid gebruikte informatie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Controleerbaarheid</a:t>
            </a:r>
          </a:p>
          <a:p>
            <a:pPr marL="271145" indent="-271145"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sz="quarter" idx="4294967295"/>
          </p:nvPr>
        </p:nvSpPr>
        <p:spPr>
          <a:xfrm>
            <a:off x="5483225" y="1655763"/>
            <a:ext cx="3660775" cy="4500562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nl-NL" b="1" dirty="0">
                <a:effectLst/>
              </a:rPr>
            </a:b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78672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sz="3600" b="1" dirty="0">
                <a:solidFill>
                  <a:srgbClr val="FF0000"/>
                </a:solidFill>
                <a:effectLst/>
              </a:rPr>
            </a:br>
            <a:r>
              <a:rPr lang="nl-NL" sz="44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Plagiaat voorkomen  </a:t>
            </a:r>
            <a:endParaRPr lang="nl-NL" sz="4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de bron te vermelden als je:</a:t>
            </a:r>
          </a:p>
          <a:p>
            <a:r>
              <a:rPr lang="nl-NL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een citaat van iemand overneemt</a:t>
            </a:r>
          </a:p>
          <a:p>
            <a:r>
              <a:rPr lang="nl-NL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ideeën, meningen of theorieën van iemand gebruikt (parafraseren)</a:t>
            </a:r>
          </a:p>
          <a:p>
            <a:r>
              <a:rPr lang="nl-NL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informatie gebruikt, zoals statistieken of grafieken, die data bevatten die door een ander is verzameld</a:t>
            </a:r>
          </a:p>
          <a:p>
            <a:r>
              <a:rPr lang="nl-NL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informatie gebruikt zoals tekeningen, foto’s of geluidsfragmenten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7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3200" b="1" dirty="0">
                <a:solidFill>
                  <a:srgbClr val="FF0000"/>
                </a:solidFill>
              </a:rPr>
            </a:br>
            <a:br>
              <a:rPr lang="nl-NL" sz="3200" b="1" dirty="0">
                <a:solidFill>
                  <a:srgbClr val="FF0000"/>
                </a:solidFill>
              </a:rPr>
            </a:br>
            <a:r>
              <a:rPr lang="nl-NL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Vindbaarheid gebruikte 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679350-3625-AFA1-01EE-0C8318386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64904"/>
            <a:ext cx="85689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442CB161-EDE0-D15C-5E67-CAE7B928F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19" y="4869160"/>
            <a:ext cx="8640763" cy="1512168"/>
          </a:xfrm>
        </p:spPr>
        <p:txBody>
          <a:bodyPr>
            <a:normAutofit/>
          </a:bodyPr>
          <a:lstStyle/>
          <a:p>
            <a:r>
              <a:rPr lang="nl-NL" dirty="0"/>
              <a:t>Een verwijzing bij citeren: (achternaam van de auteur(s), jaartal van publicatie, paginanummer(s))</a:t>
            </a:r>
          </a:p>
          <a:p>
            <a:endParaRPr lang="nl-NL" dirty="0"/>
          </a:p>
          <a:p>
            <a:r>
              <a:rPr lang="nl-NL" dirty="0"/>
              <a:t>Een verwijzing bij parafraseren: Achternaam van de auteur(s), jaartal van publicatie)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4083FFE-1E29-4B51-64DA-2BD8EDE8687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572096"/>
            <a:ext cx="9036496" cy="4297064"/>
          </a:xfrm>
        </p:spPr>
      </p:pic>
    </p:spTree>
    <p:extLst>
      <p:ext uri="{BB962C8B-B14F-4D97-AF65-F5344CB8AC3E}">
        <p14:creationId xmlns:p14="http://schemas.microsoft.com/office/powerpoint/2010/main" val="52146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7983480" cy="1224136"/>
          </a:xfrm>
        </p:spPr>
        <p:txBody>
          <a:bodyPr/>
          <a:lstStyle/>
          <a:p>
            <a:r>
              <a:rPr lang="nl-NL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Literatuurlijst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352928" cy="4320480"/>
          </a:xfrm>
        </p:spPr>
        <p:txBody>
          <a:bodyPr>
            <a:noAutofit/>
          </a:bodyPr>
          <a:lstStyle/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een apart hoofdstuk en komt na de hoofdtekst.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Vermeldt alle gebruikte bronnen in alfabetische volgorde.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Volgorde van de auteursnamen in een verwijzing is gelijk aan die in de publicatie.</a:t>
            </a:r>
          </a:p>
          <a:p>
            <a:pPr marL="457200" indent="-457200" eaLnBrk="0" hangingPunct="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tweede of latere druk vermeld je tussen haakjes na de titel. Oplagen niet vermelden.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4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8000" y="1266827"/>
            <a:ext cx="7317000" cy="794022"/>
          </a:xfrm>
        </p:spPr>
        <p:txBody>
          <a:bodyPr>
            <a:normAutofit fontScale="90000"/>
          </a:bodyPr>
          <a:lstStyle/>
          <a:p>
            <a:br>
              <a:rPr lang="nl-NL" b="1" dirty="0">
                <a:solidFill>
                  <a:srgbClr val="FF0000"/>
                </a:solidFill>
              </a:rPr>
            </a:br>
            <a:r>
              <a:rPr lang="nl-NL" sz="4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Bronnen APA-stijl verwerken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nl-NL" sz="2000" dirty="0"/>
          </a:p>
          <a:p>
            <a:r>
              <a:rPr lang="nl-NL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https://refquest.westernsydney.edu.au/</a:t>
            </a:r>
            <a:endParaRPr lang="nl-NL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25262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39552" y="1916832"/>
            <a:ext cx="8235000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72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nl-NL" sz="7200" b="1" dirty="0">
                <a:solidFill>
                  <a:schemeClr val="accent1"/>
                </a:solidFill>
              </a:rPr>
              <a:t>Heel veel succes!</a:t>
            </a:r>
          </a:p>
        </p:txBody>
      </p:sp>
    </p:spTree>
    <p:extLst>
      <p:ext uri="{BB962C8B-B14F-4D97-AF65-F5344CB8AC3E}">
        <p14:creationId xmlns:p14="http://schemas.microsoft.com/office/powerpoint/2010/main" val="15646554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a TBL">
  <a:themeElements>
    <a:clrScheme name="Het Hooghuis - Titus Brands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7D00"/>
      </a:accent1>
      <a:accent2>
        <a:srgbClr val="CC171A"/>
      </a:accent2>
      <a:accent3>
        <a:srgbClr val="3DA436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TBL" id="{F1F6BD7E-25FD-4C49-82A4-11D4C1736A9A}" vid="{F4ECD0B4-73BD-480E-85AE-E46E3CC19F56}"/>
    </a:ext>
  </a:extLst>
</a:theme>
</file>

<file path=ppt/theme/theme2.xml><?xml version="1.0" encoding="utf-8"?>
<a:theme xmlns:a="http://schemas.openxmlformats.org/drawingml/2006/main" name="Titus wit">
  <a:themeElements>
    <a:clrScheme name="Het Hooghuis - Titus Brands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7D00"/>
      </a:accent1>
      <a:accent2>
        <a:srgbClr val="CC171A"/>
      </a:accent2>
      <a:accent3>
        <a:srgbClr val="3DA436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tus Brandsma.potx" id="{67A61CBB-A07D-493D-ADEE-C19AA544118A}" vid="{586C9C6F-95A1-4C56-9A4B-E99B0B9A1B53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cd2394-3904-4bc8-8e3a-fab10189269e" xsi:nil="true"/>
    <lcf76f155ced4ddcb4097134ff3c332f xmlns="122ae0bc-6a1a-4862-9ce1-5eba5e7c176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22E3193568242B7411631CCBEEF5D" ma:contentTypeVersion="13" ma:contentTypeDescription="Een nieuw document maken." ma:contentTypeScope="" ma:versionID="493155134fa5e6d363e6be9f7982330f">
  <xsd:schema xmlns:xsd="http://www.w3.org/2001/XMLSchema" xmlns:xs="http://www.w3.org/2001/XMLSchema" xmlns:p="http://schemas.microsoft.com/office/2006/metadata/properties" xmlns:ns2="122ae0bc-6a1a-4862-9ce1-5eba5e7c1760" xmlns:ns3="0acd2394-3904-4bc8-8e3a-fab10189269e" targetNamespace="http://schemas.microsoft.com/office/2006/metadata/properties" ma:root="true" ma:fieldsID="43bcf4b9ae9a0cd24bbf81497fc10f21" ns2:_="" ns3:_="">
    <xsd:import namespace="122ae0bc-6a1a-4862-9ce1-5eba5e7c1760"/>
    <xsd:import namespace="0acd2394-3904-4bc8-8e3a-fab1018926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ae0bc-6a1a-4862-9ce1-5eba5e7c17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11bbe85b-3fab-419a-a9b6-de03db0cb1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d2394-3904-4bc8-8e3a-fab10189269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767b80c-54da-4350-8ff8-e7a8efa9b9d5}" ma:internalName="TaxCatchAll" ma:showField="CatchAllData" ma:web="0acd2394-3904-4bc8-8e3a-fab1018926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320288-8480-43CB-AE80-E05F44A3BF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A0FF30-4D6F-4BB1-A5DA-EEB55803046F}">
  <ds:schemaRefs>
    <ds:schemaRef ds:uri="http://schemas.microsoft.com/office/2006/metadata/properties"/>
    <ds:schemaRef ds:uri="http://schemas.microsoft.com/office/infopath/2007/PartnerControls"/>
    <ds:schemaRef ds:uri="0acd2394-3904-4bc8-8e3a-fab10189269e"/>
    <ds:schemaRef ds:uri="122ae0bc-6a1a-4862-9ce1-5eba5e7c1760"/>
  </ds:schemaRefs>
</ds:datastoreItem>
</file>

<file path=customXml/itemProps3.xml><?xml version="1.0" encoding="utf-8"?>
<ds:datastoreItem xmlns:ds="http://schemas.openxmlformats.org/officeDocument/2006/customXml" ds:itemID="{188B4D49-0F7B-40B2-99D8-890093E841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2ae0bc-6a1a-4862-9ce1-5eba5e7c1760"/>
    <ds:schemaRef ds:uri="0acd2394-3904-4bc8-8e3a-fab1018926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 TBL</Template>
  <TotalTime>895</TotalTime>
  <Words>182</Words>
  <Application>Microsoft Office PowerPoint</Application>
  <PresentationFormat>Diavoorstelling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Thema TBL</vt:lpstr>
      <vt:lpstr>Titus wit</vt:lpstr>
      <vt:lpstr>Profielwerkstuk en bronvermelding </vt:lpstr>
      <vt:lpstr>Doel van bronvermelding</vt:lpstr>
      <vt:lpstr> Plagiaat voorkomen  </vt:lpstr>
      <vt:lpstr>  Vindbaarheid gebruikte informatie</vt:lpstr>
      <vt:lpstr> </vt:lpstr>
      <vt:lpstr>Literatuurlijst </vt:lpstr>
      <vt:lpstr> Bronnen APA-stijl verwerken </vt:lpstr>
      <vt:lpstr>PowerPoint-presentatie</vt:lpstr>
    </vt:vector>
  </TitlesOfParts>
  <Company>Het hooghuis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Examenvoorlichting vwo</dc:title>
  <dc:creator>Bianca Coenen-de Kort</dc:creator>
  <cp:lastModifiedBy>Pennings, E.B. (Elvera)</cp:lastModifiedBy>
  <cp:revision>85</cp:revision>
  <cp:lastPrinted>2021-04-22T14:17:32Z</cp:lastPrinted>
  <dcterms:created xsi:type="dcterms:W3CDTF">2014-05-07T08:02:58Z</dcterms:created>
  <dcterms:modified xsi:type="dcterms:W3CDTF">2023-07-06T21:46:35Z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0x01010002822E3193568242B7411631CCBEEF5D</vt:lpwstr>
  </property>
</Properties>
</file>