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6" r:id="rId6"/>
    <p:sldId id="258" r:id="rId7"/>
    <p:sldId id="264" r:id="rId8"/>
    <p:sldId id="265" r:id="rId9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1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28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84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85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45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6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0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68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062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97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56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C447-0A80-4AD3-9701-3BB469EFCA0C}" type="datetimeFigureOut">
              <a:rPr lang="nl-NL" smtClean="0"/>
              <a:t>21-8-2024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1E2CB-4151-45F4-A9D1-F5F265AC9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31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46AC4-14D0-41DC-BEF8-BAECF987D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982" y="535708"/>
            <a:ext cx="9301018" cy="1690255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Woensdag 21 augustus 2024</a:t>
            </a:r>
            <a:br>
              <a:rPr lang="nl-NL" dirty="0"/>
            </a:br>
            <a:r>
              <a:rPr lang="nl-NL" dirty="0"/>
              <a:t>Extra vak in je rooster puzzelen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1FC9F4-BFE0-486C-A6EA-424A93B8F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3160"/>
            <a:ext cx="9144000" cy="838899"/>
          </a:xfrm>
        </p:spPr>
        <p:txBody>
          <a:bodyPr>
            <a:normAutofit/>
          </a:bodyPr>
          <a:lstStyle/>
          <a:p>
            <a:r>
              <a:rPr lang="nl-NL" sz="3200" dirty="0"/>
              <a:t>Ga je zelf doen!!</a:t>
            </a:r>
          </a:p>
        </p:txBody>
      </p:sp>
    </p:spTree>
    <p:extLst>
      <p:ext uri="{BB962C8B-B14F-4D97-AF65-F5344CB8AC3E}">
        <p14:creationId xmlns:p14="http://schemas.microsoft.com/office/powerpoint/2010/main" val="271725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F025D-5FA8-427C-815C-E887C86AB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067018"/>
          </a:xfrm>
        </p:spPr>
        <p:txBody>
          <a:bodyPr>
            <a:normAutofit/>
          </a:bodyPr>
          <a:lstStyle/>
          <a:p>
            <a:r>
              <a:rPr lang="nl-NL" sz="5400" dirty="0"/>
              <a:t>Extra vak procedure door gelezen?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2F7B0A-7298-4AF2-A433-A7085CE64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3038912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3200" b="0" i="0" dirty="0">
                <a:effectLst/>
                <a:latin typeface="Calibri" panose="020F0502020204030204" pitchFamily="34" charset="0"/>
              </a:rPr>
              <a:t> toestemming nodig vanuit de onderbouw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3200" dirty="0">
                <a:latin typeface="Calibri" panose="020F0502020204030204" pitchFamily="34" charset="0"/>
              </a:rPr>
              <a:t> het </a:t>
            </a:r>
            <a:r>
              <a:rPr lang="nl-NL" sz="3200" b="0" i="0" dirty="0">
                <a:effectLst/>
                <a:latin typeface="Calibri" panose="020F0502020204030204" pitchFamily="34" charset="0"/>
              </a:rPr>
              <a:t>extra vak volg je tot aan het einde van het schooljaar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3200" b="0" i="0" dirty="0">
                <a:effectLst/>
                <a:latin typeface="Calibri" panose="020F0502020204030204" pitchFamily="34" charset="0"/>
              </a:rPr>
              <a:t> geen garantie voor extra vak in je rooster volgend schooljaar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3200" b="0" i="0" dirty="0">
                <a:effectLst/>
                <a:latin typeface="Calibri" panose="020F0502020204030204" pitchFamily="34" charset="0"/>
              </a:rPr>
              <a:t> je kunt niet zakken vanwege een onvoldoende voor je extra </a:t>
            </a:r>
          </a:p>
          <a:p>
            <a:pPr algn="l" rtl="0" fontAlgn="base"/>
            <a:r>
              <a:rPr lang="nl-NL" sz="3200" dirty="0">
                <a:latin typeface="Calibri" panose="020F0502020204030204" pitchFamily="34" charset="0"/>
              </a:rPr>
              <a:t> </a:t>
            </a:r>
            <a:r>
              <a:rPr lang="nl-NL" sz="3200" b="0" i="0" dirty="0">
                <a:effectLst/>
                <a:latin typeface="Calibri" panose="020F0502020204030204" pitchFamily="34" charset="0"/>
              </a:rPr>
              <a:t> vak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517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7E740-EB15-4740-B8D7-C8B00358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108963"/>
          </a:xfrm>
        </p:spPr>
        <p:txBody>
          <a:bodyPr>
            <a:normAutofit/>
          </a:bodyPr>
          <a:lstStyle/>
          <a:p>
            <a:r>
              <a:rPr lang="nl-NL" sz="5400" dirty="0"/>
              <a:t>Extra vak procedure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48B808-E7ED-47AD-95E5-ED708B2E5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84103"/>
            <a:ext cx="10515600" cy="233213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inroosteren is niet voor iedereen 45H en </a:t>
            </a:r>
            <a:r>
              <a:rPr lang="nl-NL" sz="3200"/>
              <a:t>456V gelukt</a:t>
            </a:r>
            <a:endParaRPr lang="nl-NL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vandaag dus het ‘op maat traject’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/>
              <a:t>op dit moment is er (beperkt) ruimte in de clusters </a:t>
            </a:r>
          </a:p>
          <a:p>
            <a:r>
              <a:rPr lang="nl-NL" sz="3200" dirty="0"/>
              <a:t>    (kan nog veranderen)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36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53DD1-194A-4BE6-A674-BDE68483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863780"/>
          </a:xfrm>
        </p:spPr>
        <p:txBody>
          <a:bodyPr>
            <a:normAutofit/>
          </a:bodyPr>
          <a:lstStyle/>
          <a:p>
            <a:r>
              <a:rPr lang="nl-NL" sz="5400" dirty="0"/>
              <a:t>Op maat traject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DCCB09-4E9A-4322-8B66-CD831B7EA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1"/>
            <a:ext cx="10515600" cy="266065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500" dirty="0"/>
              <a:t>van 2 vakken niet alle lessen volgen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500" dirty="0"/>
              <a:t>van 1 vak lessen in 2 clusters volgen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500" dirty="0"/>
              <a:t>wisselen van cluster waardoor ruimte vrij komt in rooster om extra vak te volgen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500" dirty="0"/>
              <a:t>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500" dirty="0"/>
              <a:t>extra vak toch niet volgen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823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795528"/>
            <a:ext cx="11334750" cy="45339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87702" y="2266950"/>
            <a:ext cx="9144000" cy="23876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825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/>
              <a:t>Wat je nu gaat doen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315361"/>
            <a:ext cx="10515600" cy="38616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3200" dirty="0"/>
              <a:t>eigen Zermelo rooster is de basis (maak print!)</a:t>
            </a:r>
          </a:p>
          <a:p>
            <a:r>
              <a:rPr lang="nl-NL" sz="3200" dirty="0"/>
              <a:t>bekijk de papieren klassenroosters</a:t>
            </a:r>
          </a:p>
          <a:p>
            <a:r>
              <a:rPr lang="nl-NL" sz="3200" dirty="0"/>
              <a:t>wanneer wordt jouw extra vak gegeven binnen 1 cluster</a:t>
            </a:r>
          </a:p>
          <a:p>
            <a:r>
              <a:rPr lang="nl-NL" sz="3200" dirty="0"/>
              <a:t>ga puzzelen - wat kan wel/niet</a:t>
            </a:r>
          </a:p>
          <a:p>
            <a:r>
              <a:rPr lang="nl-NL" sz="3200" dirty="0"/>
              <a:t>bespreek het met mentor/vakdocent/ouders</a:t>
            </a:r>
          </a:p>
          <a:p>
            <a:r>
              <a:rPr lang="nl-NL" sz="3200" dirty="0"/>
              <a:t>jouw voorstel inclusief elke puzzelstap </a:t>
            </a:r>
            <a:r>
              <a:rPr lang="nl-NL" sz="3200" u="sng" dirty="0"/>
              <a:t>deze week </a:t>
            </a:r>
            <a:r>
              <a:rPr lang="nl-NL" sz="3200" dirty="0"/>
              <a:t>naar je teamleider!</a:t>
            </a:r>
          </a:p>
        </p:txBody>
      </p:sp>
    </p:spTree>
    <p:extLst>
      <p:ext uri="{BB962C8B-B14F-4D97-AF65-F5344CB8AC3E}">
        <p14:creationId xmlns:p14="http://schemas.microsoft.com/office/powerpoint/2010/main" val="81766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36D93-9C74-4EA7-AE8D-9B83B4F4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/>
              <a:t>Wat lever je in bij je eigen teamleider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21C740-505C-4090-972A-E895542D2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5027"/>
            <a:ext cx="10515600" cy="3911935"/>
          </a:xfrm>
        </p:spPr>
        <p:txBody>
          <a:bodyPr>
            <a:normAutofit fontScale="70000" lnSpcReduction="20000"/>
          </a:bodyPr>
          <a:lstStyle/>
          <a:p>
            <a:r>
              <a:rPr lang="nl-NL" sz="4100" dirty="0"/>
              <a:t>print van je eigen basisrooster</a:t>
            </a:r>
          </a:p>
          <a:p>
            <a:r>
              <a:rPr lang="nl-NL" sz="4100" dirty="0"/>
              <a:t>Vera Franke – 4Va – extra vak Frans</a:t>
            </a:r>
          </a:p>
          <a:p>
            <a:r>
              <a:rPr lang="nl-NL" sz="4100" dirty="0"/>
              <a:t>alle lessen van cluster fatl2 passen in mijn eigen basisrooster</a:t>
            </a:r>
          </a:p>
          <a:p>
            <a:r>
              <a:rPr lang="nl-NL" sz="4100" dirty="0"/>
              <a:t>of wo les 8 fatl1 en do les 7 fatl2 passen in mijn basisrooster</a:t>
            </a:r>
          </a:p>
          <a:p>
            <a:r>
              <a:rPr lang="nl-NL" sz="4100" dirty="0"/>
              <a:t>of om lessen fatl1 te volgen moet ik wisselen bij scheikunde van cluster schk3 naar schk2</a:t>
            </a:r>
          </a:p>
          <a:p>
            <a:r>
              <a:rPr lang="nl-NL" sz="4100" dirty="0"/>
              <a:t>of om lessen fatl1 te volgen moet ik wisselen van stamklas 4Va naar 4Vd</a:t>
            </a:r>
          </a:p>
          <a:p>
            <a:r>
              <a:rPr lang="nl-NL" sz="4100" dirty="0"/>
              <a:t>of een combinatie </a:t>
            </a:r>
          </a:p>
          <a:p>
            <a:endParaRPr lang="nl-NL" dirty="0"/>
          </a:p>
          <a:p>
            <a:endParaRPr lang="nl-NL" dirty="0"/>
          </a:p>
          <a:p>
            <a:endParaRPr lang="nl-NL" sz="2800" dirty="0"/>
          </a:p>
          <a:p>
            <a:endParaRPr lang="nl-NL" dirty="0"/>
          </a:p>
          <a:p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29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E396C-59FB-47CB-9DFB-61194858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967474"/>
          </a:xfrm>
        </p:spPr>
        <p:txBody>
          <a:bodyPr>
            <a:normAutofit/>
          </a:bodyPr>
          <a:lstStyle/>
          <a:p>
            <a:r>
              <a:rPr lang="nl-NL" sz="5400" dirty="0"/>
              <a:t>Verwerking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D1B5C3-A056-46C9-95DF-95862C3FE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82099"/>
            <a:ext cx="10515600" cy="250755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/>
              <a:t>op volgorde van binnenkomst!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/>
              <a:t>teamleiders bewaken clustergrootte (nu nog plek – na enkele voorstellen wellicht vol)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/>
              <a:t>volgende week definitief akkoord op ieders voorstel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/>
              <a:t>vervolgens verwerking in SOM en Zermelo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16195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307</Words>
  <Application>Microsoft Office PowerPoint</Application>
  <PresentationFormat>Breedbeeld</PresentationFormat>
  <Paragraphs>43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Woensdag 21 augustus 2024 Extra vak in je rooster puzzelen</vt:lpstr>
      <vt:lpstr>Extra vak procedure door gelezen?</vt:lpstr>
      <vt:lpstr>Extra vak procedure</vt:lpstr>
      <vt:lpstr>Op maat traject</vt:lpstr>
      <vt:lpstr>PowerPoint-presentatie</vt:lpstr>
      <vt:lpstr>Wat je nu gaat doen</vt:lpstr>
      <vt:lpstr>Wat lever je in bij je eigen teamleider</vt:lpstr>
      <vt:lpstr>Verwerking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Bianca Coenen</dc:creator>
  <cp:lastModifiedBy>Pennings, E.B. (Elvera)</cp:lastModifiedBy>
  <cp:revision>15</cp:revision>
  <cp:lastPrinted>2023-08-29T13:33:29Z</cp:lastPrinted>
  <dcterms:created xsi:type="dcterms:W3CDTF">2018-08-22T09:37:59Z</dcterms:created>
  <dcterms:modified xsi:type="dcterms:W3CDTF">2024-08-21T09:28:39Z</dcterms:modified>
</cp:coreProperties>
</file>