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11"/>
  </p:notesMasterIdLst>
  <p:sldIdLst>
    <p:sldId id="256" r:id="rId6"/>
    <p:sldId id="258" r:id="rId7"/>
    <p:sldId id="270" r:id="rId8"/>
    <p:sldId id="275" r:id="rId9"/>
    <p:sldId id="27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EFAAE-5887-403C-977E-EAF3661B04CC}" v="1" dt="2022-04-05T10:31:45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C1298-10E2-49AA-BBCB-99360BEF76DC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A2800-BF80-4265-ACA8-831A6F6323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8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96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97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6459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217780-C231-4CB8-9349-9172B6A84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8" y="184620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8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7A081F-021E-4F23-9A05-9B33D0F16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11" y="182342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D287B-29CC-41FA-9DC8-88C76450A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6" y="177288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57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678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3BE0D3-908A-42A7-BEC3-E91FE6167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7" y="184620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0DFDBA-992A-412B-830A-27D404D67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9" y="182342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3D67C8-F1C9-420E-AD54-55705456C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4" y="177288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47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9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904-0E38-412A-9C8E-7AD1E5A0F371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F6A7-4FD1-4668-BA80-D2D316A35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6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5-4-2022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5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266826"/>
            <a:ext cx="7695448" cy="2066925"/>
          </a:xfrm>
        </p:spPr>
        <p:txBody>
          <a:bodyPr/>
          <a:lstStyle/>
          <a:p>
            <a:pPr algn="ctr"/>
            <a:r>
              <a:rPr lang="nl-NL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Brein </a:t>
            </a:r>
            <a:br>
              <a:rPr lang="nl-NL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studievaardighedenonderzoek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 2</a:t>
            </a:r>
          </a:p>
        </p:txBody>
      </p:sp>
    </p:spTree>
    <p:extLst>
      <p:ext uri="{BB962C8B-B14F-4D97-AF65-F5344CB8AC3E}">
        <p14:creationId xmlns:p14="http://schemas.microsoft.com/office/powerpoint/2010/main" val="328277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organiseer jij je studie?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 en praktijk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biologie docent, literatuur (van ons én zelf zoeken), college orthopedagoog </a:t>
            </a:r>
            <a:r>
              <a:rPr lang="nl-N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Marink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Kessel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activiteitenweek, én in eigen tijd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nodig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ontvangt het project op papier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11760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Uitleg project</a:t>
            </a:r>
          </a:p>
        </p:txBody>
      </p:sp>
    </p:spTree>
    <p:extLst>
      <p:ext uri="{BB962C8B-B14F-4D97-AF65-F5344CB8AC3E}">
        <p14:creationId xmlns:p14="http://schemas.microsoft.com/office/powerpoint/2010/main" val="33897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zou jij je studie moeten organiseren; op school en thuis?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79912" y="4046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Hoofd- en deelvragen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FCE86B-A8D4-4098-9C0A-E0741BDB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97471"/>
            <a:ext cx="6788943" cy="42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geeft antwoord op de hoofdvraag: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zou jij je studie moeten organiseren; op school en thuis?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hiervoor de theorie en de informatie uit de testjes over jezelf.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nl-NL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INDIVIDUEEL LEERPLAN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779912" y="4046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Conclusie individueel</a:t>
            </a:r>
          </a:p>
        </p:txBody>
      </p:sp>
      <p:sp>
        <p:nvSpPr>
          <p:cNvPr id="4" name="Pijl-omlaag 3"/>
          <p:cNvSpPr/>
          <p:nvPr/>
        </p:nvSpPr>
        <p:spPr>
          <a:xfrm>
            <a:off x="3810776" y="4293096"/>
            <a:ext cx="1224136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6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Leerlingen met talentbegeleider :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Bespreken het leerplan met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Talentbegeleider </a:t>
            </a:r>
          </a:p>
          <a:p>
            <a:pPr marL="0" indent="0">
              <a:buNone/>
            </a:pPr>
            <a:endParaRPr lang="nl-NL" sz="31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leerlingen: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Bespreken het leerplan met ouders 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Bespreken het leerplan met hun mentor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779912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Leerplan bespreken met</a:t>
            </a:r>
          </a:p>
        </p:txBody>
      </p:sp>
    </p:spTree>
    <p:extLst>
      <p:ext uri="{BB962C8B-B14F-4D97-AF65-F5344CB8AC3E}">
        <p14:creationId xmlns:p14="http://schemas.microsoft.com/office/powerpoint/2010/main" val="42258062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TBL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TBL" id="{F1F6BD7E-25FD-4C49-82A4-11D4C1736A9A}" vid="{F4ECD0B4-73BD-480E-85AE-E46E3CC19F56}"/>
    </a:ext>
  </a:extLst>
</a:theme>
</file>

<file path=ppt/theme/theme2.xml><?xml version="1.0" encoding="utf-8"?>
<a:theme xmlns:a="http://schemas.openxmlformats.org/drawingml/2006/main" name="Titus wit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586C9C6F-95A1-4C56-9A4B-E99B0B9A1B5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11" ma:contentTypeDescription="Een nieuw document maken." ma:contentTypeScope="" ma:versionID="ca095c87ec140b76ab0c73a68aea4814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7d95556e505f8af673e8597107f66f25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B23EED-0A87-440B-955B-77FF16EF44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1672E3-29B4-4161-9BC4-F9697289D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21C3A-426F-4245-B7D1-F66388AF2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ff946-340e-47af-ae18-b30d27fb9862"/>
    <ds:schemaRef ds:uri="1ac554a4-a7e6-4112-a660-d6a3748b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 TBL</Template>
  <TotalTime>493</TotalTime>
  <Words>129</Words>
  <Application>Microsoft Office PowerPoint</Application>
  <PresentationFormat>Diavoorstelling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Thema TBL</vt:lpstr>
      <vt:lpstr>Titus wit</vt:lpstr>
      <vt:lpstr>Project Brein   studievaardighedenonderzoek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Brein</dc:title>
  <dc:creator>Gebruiker</dc:creator>
  <cp:lastModifiedBy>Coenen-Kort, B.H.T. (Bianca)</cp:lastModifiedBy>
  <cp:revision>33</cp:revision>
  <dcterms:created xsi:type="dcterms:W3CDTF">2016-12-18T13:04:58Z</dcterms:created>
  <dcterms:modified xsi:type="dcterms:W3CDTF">2022-04-05T10:33:54Z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