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15"/>
  </p:notes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7054-0EA7-4FAA-825A-9893FFFCB4B5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B8EC6-A525-444B-8F31-99CE98FDC8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44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01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000" y="1266826"/>
            <a:ext cx="7317000" cy="2066925"/>
          </a:xfrm>
          <a:prstGeom prst="rect">
            <a:avLst/>
          </a:prstGeom>
        </p:spPr>
        <p:txBody>
          <a:bodyPr anchor="b"/>
          <a:lstStyle>
            <a:lvl1pPr algn="l">
              <a:defRPr sz="375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0" y="3600000"/>
            <a:ext cx="7317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86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378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0739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217780-C231-4CB8-9349-9172B6A84B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8" y="184620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37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7A081F-021E-4F23-9A05-9B33D0F16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11" y="182342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8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D287B-29CC-41FA-9DC8-88C76450A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6" y="177288"/>
            <a:ext cx="4724997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2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63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00" y="1656001"/>
            <a:ext cx="3654000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1" y="1656001"/>
            <a:ext cx="3661145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3955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52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53BE0D3-908A-42A7-BEC3-E91FE6167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97" y="184620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8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650DFDBA-992A-412B-830A-27D404D67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9" y="182342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7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53D67C8-F1C9-420E-AD54-55705456C2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24" y="177288"/>
            <a:ext cx="4725000" cy="648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8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013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90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F8F3-869C-4464-BD3F-E41802056D4D}" type="datetimeFigureOut">
              <a:rPr lang="nl-NL" smtClean="0"/>
              <a:t>13-12-2021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56F9-6B9C-4247-80E5-9D521B2051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6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000" y="1656001"/>
            <a:ext cx="7317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000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13-12-2021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1638" y="6356351"/>
            <a:ext cx="5807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79507" y="6356351"/>
            <a:ext cx="75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511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37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42888" algn="l" defTabSz="685800" rtl="0" eaLnBrk="1" latinLnBrk="0" hangingPunct="1">
        <a:lnSpc>
          <a:spcPct val="90000"/>
        </a:lnSpc>
        <a:spcBef>
          <a:spcPts val="225"/>
        </a:spcBef>
        <a:buFont typeface="Arial" panose="020B0604020202020204" pitchFamily="34" charset="0"/>
        <a:buChar char="-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207169" algn="l" defTabSz="68580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871538" indent="-128588" algn="l" defTabSz="685800" rtl="0" eaLnBrk="1" latinLnBrk="0" hangingPunct="1">
        <a:lnSpc>
          <a:spcPct val="90000"/>
        </a:lnSpc>
        <a:spcBef>
          <a:spcPts val="75"/>
        </a:spcBef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135731" algn="l" defTabSz="6858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hooltv.nl/video/de-hersenen-de-hersenen-zijn-de-controlekamer-van-het-lichaam/" TargetMode="Externa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chooltv.nl/video/hoe-werken-je-hersenen-heel-veel-tegelijk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JG698U2Mvo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sz="8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68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48629" y="1355555"/>
            <a:ext cx="7317000" cy="4500563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kan mij in de klas goed concentreren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vind het lastig om lang naar de docent te luisteren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kan mijn gedachten goed bij mijn huiswerk houden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kost mij veel moeite om met mijn werk te beginnen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ik in de klas iets hoor, wil ik meteen weten wat er is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laat me bij mijn (huis) werk niet snel afleiden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zit in de les veel te kletsen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kan wel een uur doorwerken als ik huiswerk maak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Tijdens de les doe ik vaak mee met lol maken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de docent iets uitlegt, let ik extra goed op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Tijdens de les zit ik vaak te dromen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ik mijn huiswerk maak, rommel ik ook veel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 let meestal goed op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ik aan mijn huiswerk ben, wil ik vaak iets ander doen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ik in de klas werk, kan ik mijn gedachten erbij houden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Bij de meeste lessen kan ik moeilijk opletten</a:t>
            </a:r>
          </a:p>
          <a:p>
            <a:pPr marL="385763" indent="-385763">
              <a:buFont typeface="+mj-lt"/>
              <a:buAutoNum type="arabicPeriod"/>
            </a:pPr>
            <a:endParaRPr lang="nl-NL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410790" y="155226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Hoe geconcentreerd werk jij?</a:t>
            </a:r>
          </a:p>
          <a:p>
            <a:pPr algn="r"/>
            <a:r>
              <a:rPr lang="nl-NL" sz="3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Waar</a:t>
            </a:r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nl-NL" sz="36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niet waar</a:t>
            </a:r>
          </a:p>
        </p:txBody>
      </p:sp>
    </p:spTree>
    <p:extLst>
      <p:ext uri="{BB962C8B-B14F-4D97-AF65-F5344CB8AC3E}">
        <p14:creationId xmlns:p14="http://schemas.microsoft.com/office/powerpoint/2010/main" val="3890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 test komt in het verslag </a:t>
            </a:r>
          </a:p>
          <a:p>
            <a:pPr marL="385763" indent="-385763">
              <a:buFont typeface="+mj-lt"/>
              <a:buAutoNum type="arabicPeriod"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Schrijf op wat je hebt ontdekt over je concentratie en aandacht. Deze informatie heb je nodig eigen leerplan te schrijven.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592286" y="496389"/>
            <a:ext cx="499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Opdracht voor je verslag</a:t>
            </a:r>
          </a:p>
        </p:txBody>
      </p:sp>
    </p:spTree>
    <p:extLst>
      <p:ext uri="{BB962C8B-B14F-4D97-AF65-F5344CB8AC3E}">
        <p14:creationId xmlns:p14="http://schemas.microsoft.com/office/powerpoint/2010/main" val="166928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43234" y="1407807"/>
            <a:ext cx="7317000" cy="4500563"/>
          </a:xfrm>
        </p:spPr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Hersenen groeien van achteren naar voren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frontaalkwab (prefrontale cortex) rijpt in de puberteit: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Plannen en organiseren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Logisch denken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Informatie onthouden en verwerken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 vaardigheden (o.a. invoelen in ander)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Bewust van gevolgen van je acties </a:t>
            </a:r>
          </a:p>
          <a:p>
            <a:pPr lvl="1"/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Impulsen beheersen (stop tegen jezelf zeggen)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Verbindingen beter en efficiënter (en verwijderen wat je niet meer nodig hebt)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Hersenen volgroeid leeftijd 25 </a:t>
            </a:r>
            <a:r>
              <a:rPr lang="nl-NL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jr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39" y="4999964"/>
            <a:ext cx="2299761" cy="181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097282" y="143691"/>
            <a:ext cx="7445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i="1" dirty="0"/>
              <a:t>Hoe verandert je brein in de puberteit?</a:t>
            </a:r>
          </a:p>
        </p:txBody>
      </p:sp>
    </p:spTree>
    <p:extLst>
      <p:ext uri="{BB962C8B-B14F-4D97-AF65-F5344CB8AC3E}">
        <p14:creationId xmlns:p14="http://schemas.microsoft.com/office/powerpoint/2010/main" val="397166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081236"/>
            <a:ext cx="7908429" cy="4500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Grote hersenen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Zien-horen-denken-voelen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gedrag-spreken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Kleine hersenen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o.a. coördinatie bewegingen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Hersenstam</a:t>
            </a:r>
          </a:p>
          <a:p>
            <a:pPr marL="0" indent="0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Verbinding grote hersenen/kleine hersenen en ruggenmerg – dingen die vanzelf gaan (ademhalen, lichaamstemperatuur- pupilreflex-hartslag)</a:t>
            </a:r>
          </a:p>
          <a:p>
            <a:pPr marL="0" indent="0">
              <a:buNone/>
            </a:pPr>
            <a:endParaRPr lang="nl-NL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https://www.schooltv.nl/video/de-hersenen-de-hersenen-zijn-de-controlekamer-van-het-lichaam/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00" y="1557118"/>
            <a:ext cx="3147129" cy="268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338251" y="209006"/>
            <a:ext cx="623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De hersenen: basisinformatie</a:t>
            </a:r>
          </a:p>
        </p:txBody>
      </p:sp>
    </p:spTree>
    <p:extLst>
      <p:ext uri="{BB962C8B-B14F-4D97-AF65-F5344CB8AC3E}">
        <p14:creationId xmlns:p14="http://schemas.microsoft.com/office/powerpoint/2010/main" val="419391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17566" y="1251053"/>
            <a:ext cx="8117434" cy="4500563"/>
          </a:xfrm>
        </p:spPr>
        <p:txBody>
          <a:bodyPr>
            <a:noAutofit/>
          </a:bodyPr>
          <a:lstStyle/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Hersencentra met eigen functie (bv. spraak)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Bevatten 100 miljard hersencellen (neuronen)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 ontvangt berichten en geeft berichten 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door via elektrische impulsen     (via synaps)</a:t>
            </a:r>
          </a:p>
          <a:p>
            <a:pPr lvl="1">
              <a:buFont typeface="Wingdings" pitchFamily="2" charset="2"/>
              <a:buChar char="§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Cellichaam</a:t>
            </a:r>
          </a:p>
          <a:p>
            <a:pPr lvl="1">
              <a:buFont typeface="Wingdings" pitchFamily="2" charset="2"/>
              <a:buChar char="§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Langgerekte uitlopen (axon)</a:t>
            </a:r>
          </a:p>
          <a:p>
            <a:pPr lvl="1">
              <a:buFont typeface="Wingdings" pitchFamily="2" charset="2"/>
              <a:buChar char="§"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Vertakkingen (dendriet)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https://www.schooltv.nl/video/hoe-werken-je-hersenen-heel-veel-tegelijk/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1" y="3888327"/>
            <a:ext cx="1920239" cy="29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herse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" b="14018"/>
          <a:stretch>
            <a:fillRect/>
          </a:stretch>
        </p:blipFill>
        <p:spPr bwMode="auto">
          <a:xfrm>
            <a:off x="-1" y="0"/>
            <a:ext cx="1961363" cy="165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663440" y="457200"/>
            <a:ext cx="382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In de hersenen</a:t>
            </a:r>
          </a:p>
        </p:txBody>
      </p:sp>
    </p:spTree>
    <p:extLst>
      <p:ext uri="{BB962C8B-B14F-4D97-AF65-F5344CB8AC3E}">
        <p14:creationId xmlns:p14="http://schemas.microsoft.com/office/powerpoint/2010/main" val="1234218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Verbindingen tussen de neuronen (ontvangen en doorgeven van informatie) = neuraal netwerk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Door nieuwe dingen te leren neemt je neurale netwerk toe = netwerk van kennis die bij elkaar hoort.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Langdurig oefenen maakt de verbindingen ‘stevig’.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assets.kennislink.nl/upload/212798_962_1222939822488-afbeeldi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2" y="4677478"/>
            <a:ext cx="3329080" cy="20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553097" y="496389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Leren, hoe werkt dat?</a:t>
            </a:r>
          </a:p>
        </p:txBody>
      </p:sp>
    </p:spTree>
    <p:extLst>
      <p:ext uri="{BB962C8B-B14F-4D97-AF65-F5344CB8AC3E}">
        <p14:creationId xmlns:p14="http://schemas.microsoft.com/office/powerpoint/2010/main" val="388128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39634" y="1120424"/>
            <a:ext cx="7999869" cy="4500563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</a:t>
            </a: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Incidenteel/spelenderwijs leren </a:t>
            </a:r>
            <a:r>
              <a:rPr lang="nl-N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(PER ONGELUK)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leren terwijl je denkt of doet, </a:t>
            </a:r>
            <a:r>
              <a:rPr lang="nl-NL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leren als ‘bijproduct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Intentioneel leren </a:t>
            </a:r>
            <a:r>
              <a:rPr lang="nl-NL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(EXPRES)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leren a.d.h.v. doelen om gewenste leerresultaten te bereiken. Hierbij is bekend </a:t>
            </a:r>
            <a:r>
              <a:rPr lang="nl-NL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welke leerprestaties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nodig zijn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Belangrijk:</a:t>
            </a:r>
          </a:p>
          <a:p>
            <a:pPr lvl="0"/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gaan leeractiviteiten aan vooraf</a:t>
            </a:r>
          </a:p>
          <a:p>
            <a:pPr lvl="0"/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Het gaat om  informatie verwerken: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doe het bewust!!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685108" y="182880"/>
            <a:ext cx="723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Hoe werkt het brein als het om leren gaat?</a:t>
            </a:r>
            <a:endParaRPr lang="nl-NL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5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Een SMS sturen doe je dat bewust of onbewust?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eten verteren doe je dat bewust of onbewust?</a:t>
            </a: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lopen?</a:t>
            </a: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Bewust: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denkt na hoe je het doet.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Jij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bepaalt hoe je ze doet.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Onbewust: doe je zonder er bij na te denken. Of automatisch.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743200" y="352697"/>
            <a:ext cx="577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Bewust of onbewust?</a:t>
            </a:r>
          </a:p>
        </p:txBody>
      </p:sp>
    </p:spTree>
    <p:extLst>
      <p:ext uri="{BB962C8B-B14F-4D97-AF65-F5344CB8AC3E}">
        <p14:creationId xmlns:p14="http://schemas.microsoft.com/office/powerpoint/2010/main" val="317695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zie je in dit plaatje?</a:t>
            </a: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Antwoord: twee witte hoofden óf een zwarte vaas.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hersenen hebben geen tijd om aandacht te geven aan alles wat je ziet en maken dus een keuze (anders word je gek, je moet kunnen focussen)</a:t>
            </a: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165999"/>
            <a:ext cx="3407508" cy="309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72000" y="483326"/>
            <a:ext cx="395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Actieve hersenen</a:t>
            </a:r>
            <a:endParaRPr lang="nl-NL" sz="3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Opdracht: kijk naar het filmpje en tel hoe vaak de basketballers met het witte shirt de bal overgooien.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Voor wie het al kent: gewoon meedoen!!</a:t>
            </a:r>
          </a:p>
          <a:p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https://www.youtube.com/watch?v=vJG698U2Mvo</a:t>
            </a: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 gooiden 15 keer over. Maar wie heeft de aap gezien?</a:t>
            </a:r>
          </a:p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hersenen kunnen heel goed op één ding tegelijk letten!</a:t>
            </a:r>
          </a:p>
        </p:txBody>
      </p:sp>
    </p:spTree>
    <p:extLst>
      <p:ext uri="{BB962C8B-B14F-4D97-AF65-F5344CB8AC3E}">
        <p14:creationId xmlns:p14="http://schemas.microsoft.com/office/powerpoint/2010/main" val="38139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61703" y="1656001"/>
            <a:ext cx="7673297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en oefen jezelf bij het studeren: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 je je aandacht er nog bij?</a:t>
            </a:r>
          </a:p>
          <a:p>
            <a:pPr>
              <a:buFontTx/>
              <a:buChar char="-"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Hoe lang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 je je aandacht erbij houden?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 je het niet weet: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meten!</a:t>
            </a:r>
          </a:p>
          <a:p>
            <a:pPr>
              <a:buFontTx/>
              <a:buChar char="-"/>
            </a:pP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Train je aandacht</a:t>
            </a:r>
            <a:r>
              <a:rPr lang="nl-NL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steeds een minuut langer (je kunt het trainen!)</a:t>
            </a:r>
          </a:p>
          <a:p>
            <a:pPr>
              <a:buFontTx/>
              <a:buChar char="-"/>
            </a:pP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Neem een </a:t>
            </a:r>
            <a:r>
              <a:rPr lang="nl-N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pauze</a:t>
            </a:r>
            <a:r>
              <a:rPr lang="nl-NL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tussendoor (ga niet iets doen waar je moeilijk mee kunt stoppen)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155371" y="352697"/>
            <a:ext cx="633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Aandacht tijdens het studeren</a:t>
            </a:r>
          </a:p>
        </p:txBody>
      </p:sp>
    </p:spTree>
    <p:extLst>
      <p:ext uri="{BB962C8B-B14F-4D97-AF65-F5344CB8AC3E}">
        <p14:creationId xmlns:p14="http://schemas.microsoft.com/office/powerpoint/2010/main" val="1166498650"/>
      </p:ext>
    </p:extLst>
  </p:cSld>
  <p:clrMapOvr>
    <a:masterClrMapping/>
  </p:clrMapOvr>
</p:sld>
</file>

<file path=ppt/theme/theme1.xml><?xml version="1.0" encoding="utf-8"?>
<a:theme xmlns:a="http://schemas.openxmlformats.org/drawingml/2006/main" name="Thema TBL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 TBL" id="{F1F6BD7E-25FD-4C49-82A4-11D4C1736A9A}" vid="{F4ECD0B4-73BD-480E-85AE-E46E3CC19F56}"/>
    </a:ext>
  </a:extLst>
</a:theme>
</file>

<file path=ppt/theme/theme2.xml><?xml version="1.0" encoding="utf-8"?>
<a:theme xmlns:a="http://schemas.openxmlformats.org/drawingml/2006/main" name="Titus wit">
  <a:themeElements>
    <a:clrScheme name="Het Hooghuis - Titus Brands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D00"/>
      </a:accent1>
      <a:accent2>
        <a:srgbClr val="CC171A"/>
      </a:accent2>
      <a:accent3>
        <a:srgbClr val="3DA436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tus Brandsma.potx" id="{67A61CBB-A07D-493D-ADEE-C19AA544118A}" vid="{586C9C6F-95A1-4C56-9A4B-E99B0B9A1B5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11" ma:contentTypeDescription="Een nieuw document maken." ma:contentTypeScope="" ma:versionID="ca095c87ec140b76ab0c73a68aea4814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7d95556e505f8af673e8597107f66f25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E33DA4-8951-4807-B3FF-808A87CFD679}"/>
</file>

<file path=customXml/itemProps2.xml><?xml version="1.0" encoding="utf-8"?>
<ds:datastoreItem xmlns:ds="http://schemas.openxmlformats.org/officeDocument/2006/customXml" ds:itemID="{1165FA0A-604F-4B6C-9B6A-FA93446A7BBF}"/>
</file>

<file path=customXml/itemProps3.xml><?xml version="1.0" encoding="utf-8"?>
<ds:datastoreItem xmlns:ds="http://schemas.openxmlformats.org/officeDocument/2006/customXml" ds:itemID="{B4FF7B65-A163-4862-B223-B9F616248F2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752</Words>
  <Application>Microsoft Office PowerPoint</Application>
  <PresentationFormat>Diavoorstelling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Thema TBL</vt:lpstr>
      <vt:lpstr>Titus wit</vt:lpstr>
      <vt:lpstr>De theorie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theorie</dc:title>
  <dc:creator>Coenen-de Kort, BHT (Bianca)</dc:creator>
  <cp:lastModifiedBy>Bianca</cp:lastModifiedBy>
  <cp:revision>8</cp:revision>
  <dcterms:created xsi:type="dcterms:W3CDTF">2017-12-10T12:29:00Z</dcterms:created>
  <dcterms:modified xsi:type="dcterms:W3CDTF">2021-12-13T15:20:51Z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