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73" r:id="rId2"/>
    <p:sldId id="292" r:id="rId3"/>
    <p:sldId id="275" r:id="rId4"/>
    <p:sldId id="293" r:id="rId5"/>
    <p:sldId id="278" r:id="rId6"/>
    <p:sldId id="290" r:id="rId7"/>
    <p:sldId id="277" r:id="rId8"/>
    <p:sldId id="279" r:id="rId9"/>
    <p:sldId id="294" r:id="rId10"/>
    <p:sldId id="291" r:id="rId11"/>
    <p:sldId id="282" r:id="rId12"/>
    <p:sldId id="28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781C3-0DB5-4119-8FE2-F31A59898A36}" v="61" dt="2021-09-20T16:45:33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9T19:22:41.1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9T19:26:58.3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1E34-3F74-41CF-A629-087A70E8DFCD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723FF-14D7-4F66-A66C-AD7CEF6A14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5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723FF-14D7-4F66-A66C-AD7CEF6A14B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Waar zie je enkelvoud en meervoud?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723FF-14D7-4F66-A66C-AD7CEF6A14B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37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Waar zie je enkelvoud en meervoud?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723FF-14D7-4F66-A66C-AD7CEF6A14B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88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4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7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5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8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0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5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Huiswerk voor de talen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39790"/>
          </a:solidFill>
          <a:ln w="38100" cap="rnd">
            <a:solidFill>
              <a:srgbClr val="C397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defRPr/>
            </a:pPr>
            <a:r>
              <a:rPr lang="en-US" sz="4400" i="1" dirty="0"/>
              <a:t>Hoe </a:t>
            </a:r>
            <a:r>
              <a:rPr lang="en-US" sz="4400" i="1" dirty="0" err="1"/>
              <a:t>pak</a:t>
            </a:r>
            <a:r>
              <a:rPr lang="en-US" sz="4400" i="1" dirty="0"/>
              <a:t> je </a:t>
            </a:r>
            <a:r>
              <a:rPr lang="en-US" sz="4400" i="1" dirty="0" err="1"/>
              <a:t>dat</a:t>
            </a:r>
            <a:r>
              <a:rPr lang="en-US" sz="4400" i="1" dirty="0"/>
              <a:t> </a:t>
            </a:r>
            <a:r>
              <a:rPr lang="en-US" sz="4400" i="1" dirty="0" err="1"/>
              <a:t>aan</a:t>
            </a:r>
            <a:r>
              <a:rPr lang="en-US" sz="4400" i="1" dirty="0"/>
              <a:t>?</a:t>
            </a:r>
          </a:p>
          <a:p>
            <a:pPr>
              <a:defRPr/>
            </a:pPr>
            <a:endParaRPr lang="en-US" i="1" dirty="0"/>
          </a:p>
          <a:p>
            <a:pPr algn="ctr">
              <a:defRPr/>
            </a:pPr>
            <a:r>
              <a:rPr lang="en-US" i="1" dirty="0"/>
              <a:t>Sam Polder </a:t>
            </a:r>
          </a:p>
          <a:p>
            <a:pPr algn="ctr">
              <a:defRPr/>
            </a:pPr>
            <a:r>
              <a:rPr lang="en-US" i="1" dirty="0" err="1"/>
              <a:t>Spaans</a:t>
            </a:r>
            <a:endParaRPr lang="en-US" i="1" dirty="0"/>
          </a:p>
        </p:txBody>
      </p:sp>
      <p:pic>
        <p:nvPicPr>
          <p:cNvPr id="2" name="Picture 1" descr="Geordend leeg lesbureau">
            <a:extLst>
              <a:ext uri="{FF2B5EF4-FFF2-40B4-BE49-F238E27FC236}">
                <a16:creationId xmlns:a16="http://schemas.microsoft.com/office/drawing/2014/main" id="{D1A6564A-8D1E-474B-9C33-16A5DBC658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761" r="24908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8" name="Picture 4" descr="logo-titusbrandsmalyceum-groot – Het Hooghuis">
            <a:extLst>
              <a:ext uri="{FF2B5EF4-FFF2-40B4-BE49-F238E27FC236}">
                <a16:creationId xmlns:a16="http://schemas.microsoft.com/office/drawing/2014/main" id="{74C54DA7-010C-472C-BD89-426056C8C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747" y="5157377"/>
            <a:ext cx="1071437" cy="137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761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756CD-F7BA-4AA5-985F-16DC1D378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8400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Singular VS Plural  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B7FD35A8-B73B-4C58-8CCD-296A3D46E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376"/>
              </p:ext>
            </p:extLst>
          </p:nvPr>
        </p:nvGraphicFramePr>
        <p:xfrm>
          <a:off x="838200" y="1920874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1397550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9354325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849432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440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español</a:t>
                      </a:r>
                      <a:endParaRPr lang="nl-NL" sz="2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muchos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españoles</a:t>
                      </a:r>
                      <a:endParaRPr lang="nl-NL" sz="2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Spanjaarden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46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americana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americanas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Amerikanen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19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seis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profesores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7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87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gato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siete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gatos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1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perro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perros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33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estudiante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diez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estudiantes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9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libro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muchos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libros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boeken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07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bolígrafo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siete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bolígrafos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0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147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77625-48E5-4CBA-A826-A5AE9DFB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Terugkoppelen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2323E7-5072-46F7-AA70-F1FF917A1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heeft u het huiswerk aangepakt?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Waar bent u tegenaan gelopen?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bronnen heeft u gebruikt 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u om hulp gevraagd?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u samengewerkt? Zo ja, hielp dat?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zou u nog na moeten vragen in de volgende les?</a:t>
            </a:r>
          </a:p>
        </p:txBody>
      </p:sp>
    </p:spTree>
    <p:extLst>
      <p:ext uri="{BB962C8B-B14F-4D97-AF65-F5344CB8AC3E}">
        <p14:creationId xmlns:p14="http://schemas.microsoft.com/office/powerpoint/2010/main" val="4217388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35CA7A-0086-491F-9B54-0FE8413D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581"/>
            <a:ext cx="12192000" cy="1335639"/>
          </a:xfrm>
        </p:spPr>
        <p:txBody>
          <a:bodyPr>
            <a:noAutofit/>
          </a:bodyPr>
          <a:lstStyle/>
          <a:p>
            <a:r>
              <a:rPr lang="nl-NL" sz="4200" dirty="0">
                <a:latin typeface="Arial" panose="020B0604020202020204" pitchFamily="34" charset="0"/>
                <a:cs typeface="Arial" panose="020B0604020202020204" pitchFamily="34" charset="0"/>
              </a:rPr>
              <a:t>Hoe kunt u uw kind helpen bij het leren van talen?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365579-D85E-4722-BD08-6D4245980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8288"/>
            <a:ext cx="10515600" cy="4841286"/>
          </a:xfrm>
        </p:spPr>
        <p:txBody>
          <a:bodyPr>
            <a:normAutofit fontScale="85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Eerst leren, dan maken.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Laat uw kind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 u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uitleggen wat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hij/zij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heeft geleerd. Bijv. een grammaticaregel.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Laat uw kind schema's/kaartjes/nep-spiekbriefjes maken. Het maken ervan zorgt al voor verwerking. 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Overhoor uw kind bij het woordjes leren en laat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hem</a:t>
            </a: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/haar</a:t>
            </a:r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zelf de woorden opschrijven.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	* bijv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8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blauw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voor mannelijke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znw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8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rood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voor vrouwelijke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znw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	* helpen met het vinden van ezelsbruggetjes.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	* combineren van plaatjes met woorden.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* liedjes maken.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1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838200" y="280898"/>
            <a:ext cx="6900862" cy="1143000"/>
          </a:xfrm>
        </p:spPr>
        <p:txBody>
          <a:bodyPr/>
          <a:lstStyle/>
          <a:p>
            <a:pPr eaLnBrk="1" hangingPunct="1"/>
            <a:r>
              <a:rPr lang="nl-NL" sz="4000">
                <a:latin typeface="Arial" panose="020B0604020202020204" pitchFamily="34" charset="0"/>
                <a:cs typeface="Arial" panose="020B0604020202020204" pitchFamily="34" charset="0"/>
              </a:rPr>
              <a:t>Huiswerk maken </a:t>
            </a: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Waarom huiswerk?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Wie maakt en leert het huiswerk?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Wanneer doe je het huiswerk?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Waar doe je het huiswerk?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=&gt; Aan de slag!</a:t>
            </a:r>
          </a:p>
        </p:txBody>
      </p:sp>
    </p:spTree>
    <p:extLst>
      <p:ext uri="{BB962C8B-B14F-4D97-AF65-F5344CB8AC3E}">
        <p14:creationId xmlns:p14="http://schemas.microsoft.com/office/powerpoint/2010/main" val="396970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CE1E2-48FF-419D-BE1A-14CE37D1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Singular</a:t>
            </a:r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nl-NL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plural</a:t>
            </a:r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welke woorden zijn enkelvoud en welke woorden zijn meervoud?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C7F96D-9264-4888-896D-C4EEFEE55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980" y="5700000"/>
            <a:ext cx="1432389" cy="649429"/>
          </a:xfrm>
          <a:custGeom>
            <a:avLst/>
            <a:gdLst>
              <a:gd name="connsiteX0" fmla="*/ 0 w 1432389"/>
              <a:gd name="connsiteY0" fmla="*/ 0 h 649429"/>
              <a:gd name="connsiteX1" fmla="*/ 463139 w 1432389"/>
              <a:gd name="connsiteY1" fmla="*/ 0 h 649429"/>
              <a:gd name="connsiteX2" fmla="*/ 911954 w 1432389"/>
              <a:gd name="connsiteY2" fmla="*/ 0 h 649429"/>
              <a:gd name="connsiteX3" fmla="*/ 1432389 w 1432389"/>
              <a:gd name="connsiteY3" fmla="*/ 0 h 649429"/>
              <a:gd name="connsiteX4" fmla="*/ 1432389 w 1432389"/>
              <a:gd name="connsiteY4" fmla="*/ 318220 h 649429"/>
              <a:gd name="connsiteX5" fmla="*/ 1432389 w 1432389"/>
              <a:gd name="connsiteY5" fmla="*/ 649429 h 649429"/>
              <a:gd name="connsiteX6" fmla="*/ 954926 w 1432389"/>
              <a:gd name="connsiteY6" fmla="*/ 649429 h 649429"/>
              <a:gd name="connsiteX7" fmla="*/ 520435 w 1432389"/>
              <a:gd name="connsiteY7" fmla="*/ 649429 h 649429"/>
              <a:gd name="connsiteX8" fmla="*/ 0 w 1432389"/>
              <a:gd name="connsiteY8" fmla="*/ 649429 h 649429"/>
              <a:gd name="connsiteX9" fmla="*/ 0 w 1432389"/>
              <a:gd name="connsiteY9" fmla="*/ 311726 h 649429"/>
              <a:gd name="connsiteX10" fmla="*/ 0 w 1432389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2389" h="649429" fill="none" extrusionOk="0">
                <a:moveTo>
                  <a:pt x="0" y="0"/>
                </a:moveTo>
                <a:cubicBezTo>
                  <a:pt x="210454" y="-13688"/>
                  <a:pt x="308676" y="16401"/>
                  <a:pt x="463139" y="0"/>
                </a:cubicBezTo>
                <a:cubicBezTo>
                  <a:pt x="617602" y="-16401"/>
                  <a:pt x="768304" y="40961"/>
                  <a:pt x="911954" y="0"/>
                </a:cubicBezTo>
                <a:cubicBezTo>
                  <a:pt x="1055604" y="-40961"/>
                  <a:pt x="1252731" y="49929"/>
                  <a:pt x="1432389" y="0"/>
                </a:cubicBezTo>
                <a:cubicBezTo>
                  <a:pt x="1444315" y="122763"/>
                  <a:pt x="1427648" y="194907"/>
                  <a:pt x="1432389" y="318220"/>
                </a:cubicBezTo>
                <a:cubicBezTo>
                  <a:pt x="1437130" y="441533"/>
                  <a:pt x="1394892" y="563471"/>
                  <a:pt x="1432389" y="649429"/>
                </a:cubicBezTo>
                <a:cubicBezTo>
                  <a:pt x="1295835" y="652989"/>
                  <a:pt x="1143066" y="640698"/>
                  <a:pt x="954926" y="649429"/>
                </a:cubicBezTo>
                <a:cubicBezTo>
                  <a:pt x="766786" y="658160"/>
                  <a:pt x="712609" y="622836"/>
                  <a:pt x="520435" y="649429"/>
                </a:cubicBezTo>
                <a:cubicBezTo>
                  <a:pt x="328261" y="676022"/>
                  <a:pt x="199312" y="624126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432389" h="649429" stroke="0" extrusionOk="0">
                <a:moveTo>
                  <a:pt x="0" y="0"/>
                </a:moveTo>
                <a:cubicBezTo>
                  <a:pt x="132895" y="-3647"/>
                  <a:pt x="266039" y="23994"/>
                  <a:pt x="448815" y="0"/>
                </a:cubicBezTo>
                <a:cubicBezTo>
                  <a:pt x="631592" y="-23994"/>
                  <a:pt x="726056" y="10483"/>
                  <a:pt x="940602" y="0"/>
                </a:cubicBezTo>
                <a:cubicBezTo>
                  <a:pt x="1155148" y="-10483"/>
                  <a:pt x="1283922" y="54370"/>
                  <a:pt x="1432389" y="0"/>
                </a:cubicBezTo>
                <a:cubicBezTo>
                  <a:pt x="1455552" y="105627"/>
                  <a:pt x="1395058" y="252368"/>
                  <a:pt x="1432389" y="337703"/>
                </a:cubicBezTo>
                <a:cubicBezTo>
                  <a:pt x="1469720" y="423038"/>
                  <a:pt x="1409584" y="526239"/>
                  <a:pt x="1432389" y="649429"/>
                </a:cubicBezTo>
                <a:cubicBezTo>
                  <a:pt x="1301165" y="660869"/>
                  <a:pt x="1062010" y="592827"/>
                  <a:pt x="954926" y="649429"/>
                </a:cubicBezTo>
                <a:cubicBezTo>
                  <a:pt x="847842" y="706031"/>
                  <a:pt x="642785" y="604134"/>
                  <a:pt x="506111" y="649429"/>
                </a:cubicBezTo>
                <a:cubicBezTo>
                  <a:pt x="369438" y="694724"/>
                  <a:pt x="165571" y="613650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852854689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escuela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39788021-678E-42D3-9381-6173E1064B59}"/>
              </a:ext>
            </a:extLst>
          </p:cNvPr>
          <p:cNvSpPr txBox="1">
            <a:spLocks/>
          </p:cNvSpPr>
          <p:nvPr/>
        </p:nvSpPr>
        <p:spPr>
          <a:xfrm>
            <a:off x="3507770" y="2975636"/>
            <a:ext cx="1660132" cy="649429"/>
          </a:xfrm>
          <a:custGeom>
            <a:avLst/>
            <a:gdLst>
              <a:gd name="connsiteX0" fmla="*/ 0 w 1660132"/>
              <a:gd name="connsiteY0" fmla="*/ 0 h 649429"/>
              <a:gd name="connsiteX1" fmla="*/ 536776 w 1660132"/>
              <a:gd name="connsiteY1" fmla="*/ 0 h 649429"/>
              <a:gd name="connsiteX2" fmla="*/ 1056951 w 1660132"/>
              <a:gd name="connsiteY2" fmla="*/ 0 h 649429"/>
              <a:gd name="connsiteX3" fmla="*/ 1660132 w 1660132"/>
              <a:gd name="connsiteY3" fmla="*/ 0 h 649429"/>
              <a:gd name="connsiteX4" fmla="*/ 1660132 w 1660132"/>
              <a:gd name="connsiteY4" fmla="*/ 318220 h 649429"/>
              <a:gd name="connsiteX5" fmla="*/ 1660132 w 1660132"/>
              <a:gd name="connsiteY5" fmla="*/ 649429 h 649429"/>
              <a:gd name="connsiteX6" fmla="*/ 1106755 w 1660132"/>
              <a:gd name="connsiteY6" fmla="*/ 649429 h 649429"/>
              <a:gd name="connsiteX7" fmla="*/ 603181 w 1660132"/>
              <a:gd name="connsiteY7" fmla="*/ 649429 h 649429"/>
              <a:gd name="connsiteX8" fmla="*/ 0 w 1660132"/>
              <a:gd name="connsiteY8" fmla="*/ 649429 h 649429"/>
              <a:gd name="connsiteX9" fmla="*/ 0 w 1660132"/>
              <a:gd name="connsiteY9" fmla="*/ 311726 h 649429"/>
              <a:gd name="connsiteX10" fmla="*/ 0 w 1660132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0132" h="649429" fill="none" extrusionOk="0">
                <a:moveTo>
                  <a:pt x="0" y="0"/>
                </a:moveTo>
                <a:cubicBezTo>
                  <a:pt x="211016" y="-6123"/>
                  <a:pt x="412444" y="10411"/>
                  <a:pt x="536776" y="0"/>
                </a:cubicBezTo>
                <a:cubicBezTo>
                  <a:pt x="661108" y="-10411"/>
                  <a:pt x="822105" y="52402"/>
                  <a:pt x="1056951" y="0"/>
                </a:cubicBezTo>
                <a:cubicBezTo>
                  <a:pt x="1291798" y="-52402"/>
                  <a:pt x="1379707" y="41577"/>
                  <a:pt x="1660132" y="0"/>
                </a:cubicBezTo>
                <a:cubicBezTo>
                  <a:pt x="1672058" y="122763"/>
                  <a:pt x="1655391" y="194907"/>
                  <a:pt x="1660132" y="318220"/>
                </a:cubicBezTo>
                <a:cubicBezTo>
                  <a:pt x="1664873" y="441533"/>
                  <a:pt x="1622635" y="563471"/>
                  <a:pt x="1660132" y="649429"/>
                </a:cubicBezTo>
                <a:cubicBezTo>
                  <a:pt x="1517279" y="709451"/>
                  <a:pt x="1291031" y="627991"/>
                  <a:pt x="1106755" y="649429"/>
                </a:cubicBezTo>
                <a:cubicBezTo>
                  <a:pt x="922479" y="670867"/>
                  <a:pt x="814117" y="605136"/>
                  <a:pt x="603181" y="649429"/>
                </a:cubicBezTo>
                <a:cubicBezTo>
                  <a:pt x="392245" y="693722"/>
                  <a:pt x="239120" y="588151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660132" h="649429" stroke="0" extrusionOk="0">
                <a:moveTo>
                  <a:pt x="0" y="0"/>
                </a:moveTo>
                <a:cubicBezTo>
                  <a:pt x="111852" y="-38869"/>
                  <a:pt x="340196" y="26903"/>
                  <a:pt x="520175" y="0"/>
                </a:cubicBezTo>
                <a:cubicBezTo>
                  <a:pt x="700155" y="-26903"/>
                  <a:pt x="887463" y="26668"/>
                  <a:pt x="1090153" y="0"/>
                </a:cubicBezTo>
                <a:cubicBezTo>
                  <a:pt x="1292843" y="-26668"/>
                  <a:pt x="1497301" y="32397"/>
                  <a:pt x="1660132" y="0"/>
                </a:cubicBezTo>
                <a:cubicBezTo>
                  <a:pt x="1683295" y="105627"/>
                  <a:pt x="1622801" y="252368"/>
                  <a:pt x="1660132" y="337703"/>
                </a:cubicBezTo>
                <a:cubicBezTo>
                  <a:pt x="1697463" y="423038"/>
                  <a:pt x="1637327" y="526239"/>
                  <a:pt x="1660132" y="649429"/>
                </a:cubicBezTo>
                <a:cubicBezTo>
                  <a:pt x="1477988" y="670842"/>
                  <a:pt x="1294804" y="632536"/>
                  <a:pt x="1106755" y="649429"/>
                </a:cubicBezTo>
                <a:cubicBezTo>
                  <a:pt x="918706" y="666322"/>
                  <a:pt x="694845" y="632590"/>
                  <a:pt x="586580" y="649429"/>
                </a:cubicBezTo>
                <a:cubicBezTo>
                  <a:pt x="478315" y="666268"/>
                  <a:pt x="177769" y="594492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bicicletas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D86F521-97D7-4D7F-840F-BF2534F53BE5}"/>
              </a:ext>
            </a:extLst>
          </p:cNvPr>
          <p:cNvSpPr txBox="1">
            <a:spLocks/>
          </p:cNvSpPr>
          <p:nvPr/>
        </p:nvSpPr>
        <p:spPr>
          <a:xfrm>
            <a:off x="6559193" y="2246170"/>
            <a:ext cx="1619036" cy="568949"/>
          </a:xfrm>
          <a:custGeom>
            <a:avLst/>
            <a:gdLst>
              <a:gd name="connsiteX0" fmla="*/ 0 w 1619036"/>
              <a:gd name="connsiteY0" fmla="*/ 0 h 568949"/>
              <a:gd name="connsiteX1" fmla="*/ 555869 w 1619036"/>
              <a:gd name="connsiteY1" fmla="*/ 0 h 568949"/>
              <a:gd name="connsiteX2" fmla="*/ 1095548 w 1619036"/>
              <a:gd name="connsiteY2" fmla="*/ 0 h 568949"/>
              <a:gd name="connsiteX3" fmla="*/ 1619036 w 1619036"/>
              <a:gd name="connsiteY3" fmla="*/ 0 h 568949"/>
              <a:gd name="connsiteX4" fmla="*/ 1619036 w 1619036"/>
              <a:gd name="connsiteY4" fmla="*/ 568949 h 568949"/>
              <a:gd name="connsiteX5" fmla="*/ 1079357 w 1619036"/>
              <a:gd name="connsiteY5" fmla="*/ 568949 h 568949"/>
              <a:gd name="connsiteX6" fmla="*/ 572059 w 1619036"/>
              <a:gd name="connsiteY6" fmla="*/ 568949 h 568949"/>
              <a:gd name="connsiteX7" fmla="*/ 0 w 1619036"/>
              <a:gd name="connsiteY7" fmla="*/ 568949 h 568949"/>
              <a:gd name="connsiteX8" fmla="*/ 0 w 1619036"/>
              <a:gd name="connsiteY8" fmla="*/ 0 h 56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036" h="568949" fill="none" extrusionOk="0">
                <a:moveTo>
                  <a:pt x="0" y="0"/>
                </a:moveTo>
                <a:cubicBezTo>
                  <a:pt x="219312" y="-52654"/>
                  <a:pt x="367195" y="707"/>
                  <a:pt x="555869" y="0"/>
                </a:cubicBezTo>
                <a:cubicBezTo>
                  <a:pt x="744543" y="-707"/>
                  <a:pt x="902300" y="55191"/>
                  <a:pt x="1095548" y="0"/>
                </a:cubicBezTo>
                <a:cubicBezTo>
                  <a:pt x="1288796" y="-55191"/>
                  <a:pt x="1376340" y="17482"/>
                  <a:pt x="1619036" y="0"/>
                </a:cubicBezTo>
                <a:cubicBezTo>
                  <a:pt x="1658511" y="158695"/>
                  <a:pt x="1581984" y="310389"/>
                  <a:pt x="1619036" y="568949"/>
                </a:cubicBezTo>
                <a:cubicBezTo>
                  <a:pt x="1370883" y="612123"/>
                  <a:pt x="1243184" y="530737"/>
                  <a:pt x="1079357" y="568949"/>
                </a:cubicBezTo>
                <a:cubicBezTo>
                  <a:pt x="915530" y="607161"/>
                  <a:pt x="789852" y="516132"/>
                  <a:pt x="572059" y="568949"/>
                </a:cubicBezTo>
                <a:cubicBezTo>
                  <a:pt x="354266" y="621766"/>
                  <a:pt x="230127" y="562721"/>
                  <a:pt x="0" y="568949"/>
                </a:cubicBezTo>
                <a:cubicBezTo>
                  <a:pt x="-32328" y="439108"/>
                  <a:pt x="35980" y="125219"/>
                  <a:pt x="0" y="0"/>
                </a:cubicBezTo>
                <a:close/>
              </a:path>
              <a:path w="1619036" h="568949" stroke="0" extrusionOk="0">
                <a:moveTo>
                  <a:pt x="0" y="0"/>
                </a:moveTo>
                <a:cubicBezTo>
                  <a:pt x="172298" y="-16534"/>
                  <a:pt x="330212" y="58520"/>
                  <a:pt x="507298" y="0"/>
                </a:cubicBezTo>
                <a:cubicBezTo>
                  <a:pt x="684384" y="-58520"/>
                  <a:pt x="788797" y="51238"/>
                  <a:pt x="1063167" y="0"/>
                </a:cubicBezTo>
                <a:cubicBezTo>
                  <a:pt x="1337537" y="-51238"/>
                  <a:pt x="1347657" y="51402"/>
                  <a:pt x="1619036" y="0"/>
                </a:cubicBezTo>
                <a:cubicBezTo>
                  <a:pt x="1677826" y="225078"/>
                  <a:pt x="1576189" y="437259"/>
                  <a:pt x="1619036" y="568949"/>
                </a:cubicBezTo>
                <a:cubicBezTo>
                  <a:pt x="1374654" y="591448"/>
                  <a:pt x="1287963" y="537474"/>
                  <a:pt x="1095548" y="568949"/>
                </a:cubicBezTo>
                <a:cubicBezTo>
                  <a:pt x="903133" y="600424"/>
                  <a:pt x="655456" y="546087"/>
                  <a:pt x="523488" y="568949"/>
                </a:cubicBezTo>
                <a:cubicBezTo>
                  <a:pt x="391520" y="591811"/>
                  <a:pt x="157077" y="547626"/>
                  <a:pt x="0" y="568949"/>
                </a:cubicBezTo>
                <a:cubicBezTo>
                  <a:pt x="-4467" y="314038"/>
                  <a:pt x="11353" y="235905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bolígrafo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D5F1618-1EA7-41F4-AAB4-98536FC97ECA}"/>
              </a:ext>
            </a:extLst>
          </p:cNvPr>
          <p:cNvSpPr txBox="1">
            <a:spLocks/>
          </p:cNvSpPr>
          <p:nvPr/>
        </p:nvSpPr>
        <p:spPr>
          <a:xfrm>
            <a:off x="688583" y="4114944"/>
            <a:ext cx="871162" cy="558674"/>
          </a:xfrm>
          <a:custGeom>
            <a:avLst/>
            <a:gdLst>
              <a:gd name="connsiteX0" fmla="*/ 0 w 871162"/>
              <a:gd name="connsiteY0" fmla="*/ 0 h 558674"/>
              <a:gd name="connsiteX1" fmla="*/ 409446 w 871162"/>
              <a:gd name="connsiteY1" fmla="*/ 0 h 558674"/>
              <a:gd name="connsiteX2" fmla="*/ 871162 w 871162"/>
              <a:gd name="connsiteY2" fmla="*/ 0 h 558674"/>
              <a:gd name="connsiteX3" fmla="*/ 871162 w 871162"/>
              <a:gd name="connsiteY3" fmla="*/ 558674 h 558674"/>
              <a:gd name="connsiteX4" fmla="*/ 418158 w 871162"/>
              <a:gd name="connsiteY4" fmla="*/ 558674 h 558674"/>
              <a:gd name="connsiteX5" fmla="*/ 0 w 871162"/>
              <a:gd name="connsiteY5" fmla="*/ 558674 h 558674"/>
              <a:gd name="connsiteX6" fmla="*/ 0 w 871162"/>
              <a:gd name="connsiteY6" fmla="*/ 0 h 55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162" h="558674" fill="none" extrusionOk="0">
                <a:moveTo>
                  <a:pt x="0" y="0"/>
                </a:moveTo>
                <a:cubicBezTo>
                  <a:pt x="177470" y="-34230"/>
                  <a:pt x="276273" y="25557"/>
                  <a:pt x="409446" y="0"/>
                </a:cubicBezTo>
                <a:cubicBezTo>
                  <a:pt x="542619" y="-25557"/>
                  <a:pt x="656497" y="10156"/>
                  <a:pt x="871162" y="0"/>
                </a:cubicBezTo>
                <a:cubicBezTo>
                  <a:pt x="926569" y="132499"/>
                  <a:pt x="812557" y="363108"/>
                  <a:pt x="871162" y="558674"/>
                </a:cubicBezTo>
                <a:cubicBezTo>
                  <a:pt x="773482" y="566299"/>
                  <a:pt x="570421" y="511578"/>
                  <a:pt x="418158" y="558674"/>
                </a:cubicBezTo>
                <a:cubicBezTo>
                  <a:pt x="265895" y="605770"/>
                  <a:pt x="96285" y="537652"/>
                  <a:pt x="0" y="558674"/>
                </a:cubicBezTo>
                <a:cubicBezTo>
                  <a:pt x="-55747" y="299255"/>
                  <a:pt x="56623" y="220456"/>
                  <a:pt x="0" y="0"/>
                </a:cubicBezTo>
                <a:close/>
              </a:path>
              <a:path w="871162" h="558674" stroke="0" extrusionOk="0">
                <a:moveTo>
                  <a:pt x="0" y="0"/>
                </a:moveTo>
                <a:cubicBezTo>
                  <a:pt x="100742" y="-21476"/>
                  <a:pt x="311111" y="4295"/>
                  <a:pt x="418158" y="0"/>
                </a:cubicBezTo>
                <a:cubicBezTo>
                  <a:pt x="525205" y="-4295"/>
                  <a:pt x="713292" y="2838"/>
                  <a:pt x="871162" y="0"/>
                </a:cubicBezTo>
                <a:cubicBezTo>
                  <a:pt x="888736" y="262523"/>
                  <a:pt x="810260" y="401472"/>
                  <a:pt x="871162" y="558674"/>
                </a:cubicBezTo>
                <a:cubicBezTo>
                  <a:pt x="766407" y="581554"/>
                  <a:pt x="565466" y="533701"/>
                  <a:pt x="453004" y="558674"/>
                </a:cubicBezTo>
                <a:cubicBezTo>
                  <a:pt x="340542" y="583647"/>
                  <a:pt x="183607" y="547821"/>
                  <a:pt x="0" y="558674"/>
                </a:cubicBezTo>
                <a:cubicBezTo>
                  <a:pt x="-47281" y="350542"/>
                  <a:pt x="19392" y="167351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silla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A4E1DC0-37FA-48E1-9004-0031AA356183}"/>
              </a:ext>
            </a:extLst>
          </p:cNvPr>
          <p:cNvSpPr txBox="1">
            <a:spLocks/>
          </p:cNvSpPr>
          <p:nvPr/>
        </p:nvSpPr>
        <p:spPr>
          <a:xfrm>
            <a:off x="3076041" y="4365059"/>
            <a:ext cx="1428108" cy="617118"/>
          </a:xfrm>
          <a:custGeom>
            <a:avLst/>
            <a:gdLst>
              <a:gd name="connsiteX0" fmla="*/ 0 w 1428108"/>
              <a:gd name="connsiteY0" fmla="*/ 0 h 617118"/>
              <a:gd name="connsiteX1" fmla="*/ 461755 w 1428108"/>
              <a:gd name="connsiteY1" fmla="*/ 0 h 617118"/>
              <a:gd name="connsiteX2" fmla="*/ 909229 w 1428108"/>
              <a:gd name="connsiteY2" fmla="*/ 0 h 617118"/>
              <a:gd name="connsiteX3" fmla="*/ 1428108 w 1428108"/>
              <a:gd name="connsiteY3" fmla="*/ 0 h 617118"/>
              <a:gd name="connsiteX4" fmla="*/ 1428108 w 1428108"/>
              <a:gd name="connsiteY4" fmla="*/ 302388 h 617118"/>
              <a:gd name="connsiteX5" fmla="*/ 1428108 w 1428108"/>
              <a:gd name="connsiteY5" fmla="*/ 617118 h 617118"/>
              <a:gd name="connsiteX6" fmla="*/ 952072 w 1428108"/>
              <a:gd name="connsiteY6" fmla="*/ 617118 h 617118"/>
              <a:gd name="connsiteX7" fmla="*/ 518879 w 1428108"/>
              <a:gd name="connsiteY7" fmla="*/ 617118 h 617118"/>
              <a:gd name="connsiteX8" fmla="*/ 0 w 1428108"/>
              <a:gd name="connsiteY8" fmla="*/ 617118 h 617118"/>
              <a:gd name="connsiteX9" fmla="*/ 0 w 1428108"/>
              <a:gd name="connsiteY9" fmla="*/ 296217 h 617118"/>
              <a:gd name="connsiteX10" fmla="*/ 0 w 1428108"/>
              <a:gd name="connsiteY10" fmla="*/ 0 h 6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8108" h="617118" fill="none" extrusionOk="0">
                <a:moveTo>
                  <a:pt x="0" y="0"/>
                </a:moveTo>
                <a:cubicBezTo>
                  <a:pt x="229758" y="-17393"/>
                  <a:pt x="284972" y="22246"/>
                  <a:pt x="461755" y="0"/>
                </a:cubicBezTo>
                <a:cubicBezTo>
                  <a:pt x="638538" y="-22246"/>
                  <a:pt x="709175" y="19825"/>
                  <a:pt x="909229" y="0"/>
                </a:cubicBezTo>
                <a:cubicBezTo>
                  <a:pt x="1109283" y="-19825"/>
                  <a:pt x="1305039" y="24771"/>
                  <a:pt x="1428108" y="0"/>
                </a:cubicBezTo>
                <a:cubicBezTo>
                  <a:pt x="1435059" y="113827"/>
                  <a:pt x="1411884" y="192131"/>
                  <a:pt x="1428108" y="302388"/>
                </a:cubicBezTo>
                <a:cubicBezTo>
                  <a:pt x="1444332" y="412645"/>
                  <a:pt x="1418131" y="486079"/>
                  <a:pt x="1428108" y="617118"/>
                </a:cubicBezTo>
                <a:cubicBezTo>
                  <a:pt x="1208345" y="666632"/>
                  <a:pt x="1119039" y="592892"/>
                  <a:pt x="952072" y="617118"/>
                </a:cubicBezTo>
                <a:cubicBezTo>
                  <a:pt x="785105" y="641344"/>
                  <a:pt x="717990" y="588510"/>
                  <a:pt x="518879" y="617118"/>
                </a:cubicBezTo>
                <a:cubicBezTo>
                  <a:pt x="319768" y="645726"/>
                  <a:pt x="203642" y="581237"/>
                  <a:pt x="0" y="617118"/>
                </a:cubicBezTo>
                <a:cubicBezTo>
                  <a:pt x="-13383" y="509482"/>
                  <a:pt x="17113" y="434948"/>
                  <a:pt x="0" y="296217"/>
                </a:cubicBezTo>
                <a:cubicBezTo>
                  <a:pt x="-17113" y="157486"/>
                  <a:pt x="17358" y="112478"/>
                  <a:pt x="0" y="0"/>
                </a:cubicBezTo>
                <a:close/>
              </a:path>
              <a:path w="1428108" h="617118" stroke="0" extrusionOk="0">
                <a:moveTo>
                  <a:pt x="0" y="0"/>
                </a:moveTo>
                <a:cubicBezTo>
                  <a:pt x="157680" y="-8484"/>
                  <a:pt x="294163" y="23290"/>
                  <a:pt x="447474" y="0"/>
                </a:cubicBezTo>
                <a:cubicBezTo>
                  <a:pt x="600785" y="-23290"/>
                  <a:pt x="754393" y="45652"/>
                  <a:pt x="937791" y="0"/>
                </a:cubicBezTo>
                <a:cubicBezTo>
                  <a:pt x="1121189" y="-45652"/>
                  <a:pt x="1226711" y="46132"/>
                  <a:pt x="1428108" y="0"/>
                </a:cubicBezTo>
                <a:cubicBezTo>
                  <a:pt x="1446841" y="127626"/>
                  <a:pt x="1411235" y="245089"/>
                  <a:pt x="1428108" y="320901"/>
                </a:cubicBezTo>
                <a:cubicBezTo>
                  <a:pt x="1444981" y="396713"/>
                  <a:pt x="1400534" y="544243"/>
                  <a:pt x="1428108" y="617118"/>
                </a:cubicBezTo>
                <a:cubicBezTo>
                  <a:pt x="1297689" y="617740"/>
                  <a:pt x="1137294" y="585768"/>
                  <a:pt x="952072" y="617118"/>
                </a:cubicBezTo>
                <a:cubicBezTo>
                  <a:pt x="766850" y="648468"/>
                  <a:pt x="653630" y="581684"/>
                  <a:pt x="504598" y="617118"/>
                </a:cubicBezTo>
                <a:cubicBezTo>
                  <a:pt x="355566" y="652552"/>
                  <a:pt x="177755" y="605926"/>
                  <a:pt x="0" y="617118"/>
                </a:cubicBezTo>
                <a:cubicBezTo>
                  <a:pt x="-10062" y="466442"/>
                  <a:pt x="34828" y="389041"/>
                  <a:pt x="0" y="296217"/>
                </a:cubicBezTo>
                <a:cubicBezTo>
                  <a:pt x="-34828" y="203393"/>
                  <a:pt x="1162" y="89332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mochila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7A4D2BDB-C81A-4CC1-AF9A-4F3FCBEE15D9}"/>
              </a:ext>
            </a:extLst>
          </p:cNvPr>
          <p:cNvSpPr txBox="1">
            <a:spLocks/>
          </p:cNvSpPr>
          <p:nvPr/>
        </p:nvSpPr>
        <p:spPr>
          <a:xfrm>
            <a:off x="6020445" y="3755014"/>
            <a:ext cx="1175535" cy="649429"/>
          </a:xfrm>
          <a:custGeom>
            <a:avLst/>
            <a:gdLst>
              <a:gd name="connsiteX0" fmla="*/ 0 w 1175535"/>
              <a:gd name="connsiteY0" fmla="*/ 0 h 649429"/>
              <a:gd name="connsiteX1" fmla="*/ 599523 w 1175535"/>
              <a:gd name="connsiteY1" fmla="*/ 0 h 649429"/>
              <a:gd name="connsiteX2" fmla="*/ 1175535 w 1175535"/>
              <a:gd name="connsiteY2" fmla="*/ 0 h 649429"/>
              <a:gd name="connsiteX3" fmla="*/ 1175535 w 1175535"/>
              <a:gd name="connsiteY3" fmla="*/ 331209 h 649429"/>
              <a:gd name="connsiteX4" fmla="*/ 1175535 w 1175535"/>
              <a:gd name="connsiteY4" fmla="*/ 649429 h 649429"/>
              <a:gd name="connsiteX5" fmla="*/ 587768 w 1175535"/>
              <a:gd name="connsiteY5" fmla="*/ 649429 h 649429"/>
              <a:gd name="connsiteX6" fmla="*/ 0 w 1175535"/>
              <a:gd name="connsiteY6" fmla="*/ 649429 h 649429"/>
              <a:gd name="connsiteX7" fmla="*/ 0 w 1175535"/>
              <a:gd name="connsiteY7" fmla="*/ 337703 h 649429"/>
              <a:gd name="connsiteX8" fmla="*/ 0 w 1175535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535" h="649429" fill="none" extrusionOk="0">
                <a:moveTo>
                  <a:pt x="0" y="0"/>
                </a:moveTo>
                <a:cubicBezTo>
                  <a:pt x="157470" y="-55852"/>
                  <a:pt x="350168" y="21060"/>
                  <a:pt x="599523" y="0"/>
                </a:cubicBezTo>
                <a:cubicBezTo>
                  <a:pt x="848878" y="-21060"/>
                  <a:pt x="1008524" y="31086"/>
                  <a:pt x="1175535" y="0"/>
                </a:cubicBezTo>
                <a:cubicBezTo>
                  <a:pt x="1203385" y="118783"/>
                  <a:pt x="1139804" y="219582"/>
                  <a:pt x="1175535" y="331209"/>
                </a:cubicBezTo>
                <a:cubicBezTo>
                  <a:pt x="1211266" y="442836"/>
                  <a:pt x="1172686" y="511151"/>
                  <a:pt x="1175535" y="649429"/>
                </a:cubicBezTo>
                <a:cubicBezTo>
                  <a:pt x="1048593" y="681244"/>
                  <a:pt x="812416" y="639021"/>
                  <a:pt x="587768" y="649429"/>
                </a:cubicBezTo>
                <a:cubicBezTo>
                  <a:pt x="363120" y="659837"/>
                  <a:pt x="289577" y="60017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1175535" h="649429" stroke="0" extrusionOk="0">
                <a:moveTo>
                  <a:pt x="0" y="0"/>
                </a:moveTo>
                <a:cubicBezTo>
                  <a:pt x="280681" y="-49987"/>
                  <a:pt x="387975" y="48102"/>
                  <a:pt x="564257" y="0"/>
                </a:cubicBezTo>
                <a:cubicBezTo>
                  <a:pt x="740539" y="-48102"/>
                  <a:pt x="1015968" y="39664"/>
                  <a:pt x="1175535" y="0"/>
                </a:cubicBezTo>
                <a:cubicBezTo>
                  <a:pt x="1210368" y="90424"/>
                  <a:pt x="1139980" y="223655"/>
                  <a:pt x="1175535" y="331209"/>
                </a:cubicBezTo>
                <a:cubicBezTo>
                  <a:pt x="1211090" y="438763"/>
                  <a:pt x="1175306" y="546380"/>
                  <a:pt x="1175535" y="649429"/>
                </a:cubicBezTo>
                <a:cubicBezTo>
                  <a:pt x="892499" y="688161"/>
                  <a:pt x="839037" y="622075"/>
                  <a:pt x="599523" y="649429"/>
                </a:cubicBezTo>
                <a:cubicBezTo>
                  <a:pt x="360009" y="676783"/>
                  <a:pt x="228534" y="588418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flores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9A6E4E9-639F-46F3-A497-F5F601D750E9}"/>
              </a:ext>
            </a:extLst>
          </p:cNvPr>
          <p:cNvSpPr txBox="1">
            <a:spLocks/>
          </p:cNvSpPr>
          <p:nvPr/>
        </p:nvSpPr>
        <p:spPr>
          <a:xfrm>
            <a:off x="9107184" y="5215402"/>
            <a:ext cx="976471" cy="649429"/>
          </a:xfrm>
          <a:custGeom>
            <a:avLst/>
            <a:gdLst>
              <a:gd name="connsiteX0" fmla="*/ 0 w 976471"/>
              <a:gd name="connsiteY0" fmla="*/ 0 h 649429"/>
              <a:gd name="connsiteX1" fmla="*/ 498000 w 976471"/>
              <a:gd name="connsiteY1" fmla="*/ 0 h 649429"/>
              <a:gd name="connsiteX2" fmla="*/ 976471 w 976471"/>
              <a:gd name="connsiteY2" fmla="*/ 0 h 649429"/>
              <a:gd name="connsiteX3" fmla="*/ 976471 w 976471"/>
              <a:gd name="connsiteY3" fmla="*/ 331209 h 649429"/>
              <a:gd name="connsiteX4" fmla="*/ 976471 w 976471"/>
              <a:gd name="connsiteY4" fmla="*/ 649429 h 649429"/>
              <a:gd name="connsiteX5" fmla="*/ 488236 w 976471"/>
              <a:gd name="connsiteY5" fmla="*/ 649429 h 649429"/>
              <a:gd name="connsiteX6" fmla="*/ 0 w 976471"/>
              <a:gd name="connsiteY6" fmla="*/ 649429 h 649429"/>
              <a:gd name="connsiteX7" fmla="*/ 0 w 976471"/>
              <a:gd name="connsiteY7" fmla="*/ 337703 h 649429"/>
              <a:gd name="connsiteX8" fmla="*/ 0 w 976471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71" h="649429" fill="none" extrusionOk="0">
                <a:moveTo>
                  <a:pt x="0" y="0"/>
                </a:moveTo>
                <a:cubicBezTo>
                  <a:pt x="237011" y="-7686"/>
                  <a:pt x="322683" y="51026"/>
                  <a:pt x="498000" y="0"/>
                </a:cubicBezTo>
                <a:cubicBezTo>
                  <a:pt x="673317" y="-51026"/>
                  <a:pt x="776530" y="25480"/>
                  <a:pt x="976471" y="0"/>
                </a:cubicBezTo>
                <a:cubicBezTo>
                  <a:pt x="1004321" y="118783"/>
                  <a:pt x="940740" y="219582"/>
                  <a:pt x="976471" y="331209"/>
                </a:cubicBezTo>
                <a:cubicBezTo>
                  <a:pt x="1012202" y="442836"/>
                  <a:pt x="973622" y="511151"/>
                  <a:pt x="976471" y="649429"/>
                </a:cubicBezTo>
                <a:cubicBezTo>
                  <a:pt x="818884" y="653749"/>
                  <a:pt x="696042" y="632652"/>
                  <a:pt x="488236" y="649429"/>
                </a:cubicBezTo>
                <a:cubicBezTo>
                  <a:pt x="280430" y="666206"/>
                  <a:pt x="155902" y="63145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976471" h="649429" stroke="0" extrusionOk="0">
                <a:moveTo>
                  <a:pt x="0" y="0"/>
                </a:moveTo>
                <a:cubicBezTo>
                  <a:pt x="94994" y="-32707"/>
                  <a:pt x="250214" y="16318"/>
                  <a:pt x="468706" y="0"/>
                </a:cubicBezTo>
                <a:cubicBezTo>
                  <a:pt x="687198" y="-16318"/>
                  <a:pt x="847364" y="30029"/>
                  <a:pt x="976471" y="0"/>
                </a:cubicBezTo>
                <a:cubicBezTo>
                  <a:pt x="1011304" y="90424"/>
                  <a:pt x="940916" y="223655"/>
                  <a:pt x="976471" y="331209"/>
                </a:cubicBezTo>
                <a:cubicBezTo>
                  <a:pt x="1012026" y="438763"/>
                  <a:pt x="976242" y="546380"/>
                  <a:pt x="976471" y="649429"/>
                </a:cubicBezTo>
                <a:cubicBezTo>
                  <a:pt x="839140" y="675295"/>
                  <a:pt x="694510" y="615592"/>
                  <a:pt x="498000" y="649429"/>
                </a:cubicBezTo>
                <a:cubicBezTo>
                  <a:pt x="301490" y="683266"/>
                  <a:pt x="105144" y="624616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libro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21D7E8DD-9E02-4DD7-AF16-08E764E3C908}"/>
              </a:ext>
            </a:extLst>
          </p:cNvPr>
          <p:cNvSpPr txBox="1">
            <a:spLocks/>
          </p:cNvSpPr>
          <p:nvPr/>
        </p:nvSpPr>
        <p:spPr>
          <a:xfrm>
            <a:off x="1124164" y="2626314"/>
            <a:ext cx="1175535" cy="649429"/>
          </a:xfrm>
          <a:custGeom>
            <a:avLst/>
            <a:gdLst>
              <a:gd name="connsiteX0" fmla="*/ 0 w 1175535"/>
              <a:gd name="connsiteY0" fmla="*/ 0 h 649429"/>
              <a:gd name="connsiteX1" fmla="*/ 599523 w 1175535"/>
              <a:gd name="connsiteY1" fmla="*/ 0 h 649429"/>
              <a:gd name="connsiteX2" fmla="*/ 1175535 w 1175535"/>
              <a:gd name="connsiteY2" fmla="*/ 0 h 649429"/>
              <a:gd name="connsiteX3" fmla="*/ 1175535 w 1175535"/>
              <a:gd name="connsiteY3" fmla="*/ 331209 h 649429"/>
              <a:gd name="connsiteX4" fmla="*/ 1175535 w 1175535"/>
              <a:gd name="connsiteY4" fmla="*/ 649429 h 649429"/>
              <a:gd name="connsiteX5" fmla="*/ 587768 w 1175535"/>
              <a:gd name="connsiteY5" fmla="*/ 649429 h 649429"/>
              <a:gd name="connsiteX6" fmla="*/ 0 w 1175535"/>
              <a:gd name="connsiteY6" fmla="*/ 649429 h 649429"/>
              <a:gd name="connsiteX7" fmla="*/ 0 w 1175535"/>
              <a:gd name="connsiteY7" fmla="*/ 337703 h 649429"/>
              <a:gd name="connsiteX8" fmla="*/ 0 w 1175535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535" h="649429" fill="none" extrusionOk="0">
                <a:moveTo>
                  <a:pt x="0" y="0"/>
                </a:moveTo>
                <a:cubicBezTo>
                  <a:pt x="157470" y="-55852"/>
                  <a:pt x="350168" y="21060"/>
                  <a:pt x="599523" y="0"/>
                </a:cubicBezTo>
                <a:cubicBezTo>
                  <a:pt x="848878" y="-21060"/>
                  <a:pt x="1008524" y="31086"/>
                  <a:pt x="1175535" y="0"/>
                </a:cubicBezTo>
                <a:cubicBezTo>
                  <a:pt x="1203385" y="118783"/>
                  <a:pt x="1139804" y="219582"/>
                  <a:pt x="1175535" y="331209"/>
                </a:cubicBezTo>
                <a:cubicBezTo>
                  <a:pt x="1211266" y="442836"/>
                  <a:pt x="1172686" y="511151"/>
                  <a:pt x="1175535" y="649429"/>
                </a:cubicBezTo>
                <a:cubicBezTo>
                  <a:pt x="1048593" y="681244"/>
                  <a:pt x="812416" y="639021"/>
                  <a:pt x="587768" y="649429"/>
                </a:cubicBezTo>
                <a:cubicBezTo>
                  <a:pt x="363120" y="659837"/>
                  <a:pt x="289577" y="60017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1175535" h="649429" stroke="0" extrusionOk="0">
                <a:moveTo>
                  <a:pt x="0" y="0"/>
                </a:moveTo>
                <a:cubicBezTo>
                  <a:pt x="280681" y="-49987"/>
                  <a:pt x="387975" y="48102"/>
                  <a:pt x="564257" y="0"/>
                </a:cubicBezTo>
                <a:cubicBezTo>
                  <a:pt x="740539" y="-48102"/>
                  <a:pt x="1015968" y="39664"/>
                  <a:pt x="1175535" y="0"/>
                </a:cubicBezTo>
                <a:cubicBezTo>
                  <a:pt x="1210368" y="90424"/>
                  <a:pt x="1139980" y="223655"/>
                  <a:pt x="1175535" y="331209"/>
                </a:cubicBezTo>
                <a:cubicBezTo>
                  <a:pt x="1211090" y="438763"/>
                  <a:pt x="1175306" y="546380"/>
                  <a:pt x="1175535" y="649429"/>
                </a:cubicBezTo>
                <a:cubicBezTo>
                  <a:pt x="892499" y="688161"/>
                  <a:pt x="839037" y="622075"/>
                  <a:pt x="599523" y="649429"/>
                </a:cubicBezTo>
                <a:cubicBezTo>
                  <a:pt x="360009" y="676783"/>
                  <a:pt x="228534" y="588418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casas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B80683A-6D2B-4F9E-A28A-2AD28302A70C}"/>
              </a:ext>
            </a:extLst>
          </p:cNvPr>
          <p:cNvSpPr txBox="1">
            <a:spLocks/>
          </p:cNvSpPr>
          <p:nvPr/>
        </p:nvSpPr>
        <p:spPr>
          <a:xfrm>
            <a:off x="9429538" y="2474843"/>
            <a:ext cx="1924262" cy="649429"/>
          </a:xfrm>
          <a:custGeom>
            <a:avLst/>
            <a:gdLst>
              <a:gd name="connsiteX0" fmla="*/ 0 w 1924262"/>
              <a:gd name="connsiteY0" fmla="*/ 0 h 649429"/>
              <a:gd name="connsiteX1" fmla="*/ 481066 w 1924262"/>
              <a:gd name="connsiteY1" fmla="*/ 0 h 649429"/>
              <a:gd name="connsiteX2" fmla="*/ 942888 w 1924262"/>
              <a:gd name="connsiteY2" fmla="*/ 0 h 649429"/>
              <a:gd name="connsiteX3" fmla="*/ 1462439 w 1924262"/>
              <a:gd name="connsiteY3" fmla="*/ 0 h 649429"/>
              <a:gd name="connsiteX4" fmla="*/ 1924262 w 1924262"/>
              <a:gd name="connsiteY4" fmla="*/ 0 h 649429"/>
              <a:gd name="connsiteX5" fmla="*/ 1924262 w 1924262"/>
              <a:gd name="connsiteY5" fmla="*/ 331209 h 649429"/>
              <a:gd name="connsiteX6" fmla="*/ 1924262 w 1924262"/>
              <a:gd name="connsiteY6" fmla="*/ 649429 h 649429"/>
              <a:gd name="connsiteX7" fmla="*/ 1462439 w 1924262"/>
              <a:gd name="connsiteY7" fmla="*/ 649429 h 649429"/>
              <a:gd name="connsiteX8" fmla="*/ 962131 w 1924262"/>
              <a:gd name="connsiteY8" fmla="*/ 649429 h 649429"/>
              <a:gd name="connsiteX9" fmla="*/ 461823 w 1924262"/>
              <a:gd name="connsiteY9" fmla="*/ 649429 h 649429"/>
              <a:gd name="connsiteX10" fmla="*/ 0 w 1924262"/>
              <a:gd name="connsiteY10" fmla="*/ 649429 h 649429"/>
              <a:gd name="connsiteX11" fmla="*/ 0 w 1924262"/>
              <a:gd name="connsiteY11" fmla="*/ 311726 h 649429"/>
              <a:gd name="connsiteX12" fmla="*/ 0 w 1924262"/>
              <a:gd name="connsiteY12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4262" h="649429" fill="none" extrusionOk="0">
                <a:moveTo>
                  <a:pt x="0" y="0"/>
                </a:moveTo>
                <a:cubicBezTo>
                  <a:pt x="175756" y="-55744"/>
                  <a:pt x="261570" y="10194"/>
                  <a:pt x="481066" y="0"/>
                </a:cubicBezTo>
                <a:cubicBezTo>
                  <a:pt x="700562" y="-10194"/>
                  <a:pt x="795837" y="7709"/>
                  <a:pt x="942888" y="0"/>
                </a:cubicBezTo>
                <a:cubicBezTo>
                  <a:pt x="1089939" y="-7709"/>
                  <a:pt x="1248683" y="27596"/>
                  <a:pt x="1462439" y="0"/>
                </a:cubicBezTo>
                <a:cubicBezTo>
                  <a:pt x="1676195" y="-27596"/>
                  <a:pt x="1810761" y="5804"/>
                  <a:pt x="1924262" y="0"/>
                </a:cubicBezTo>
                <a:cubicBezTo>
                  <a:pt x="1956542" y="112891"/>
                  <a:pt x="1896880" y="185140"/>
                  <a:pt x="1924262" y="331209"/>
                </a:cubicBezTo>
                <a:cubicBezTo>
                  <a:pt x="1951644" y="477278"/>
                  <a:pt x="1913046" y="512329"/>
                  <a:pt x="1924262" y="649429"/>
                </a:cubicBezTo>
                <a:cubicBezTo>
                  <a:pt x="1790720" y="701122"/>
                  <a:pt x="1556625" y="640063"/>
                  <a:pt x="1462439" y="649429"/>
                </a:cubicBezTo>
                <a:cubicBezTo>
                  <a:pt x="1368253" y="658795"/>
                  <a:pt x="1094705" y="596597"/>
                  <a:pt x="962131" y="649429"/>
                </a:cubicBezTo>
                <a:cubicBezTo>
                  <a:pt x="829557" y="702261"/>
                  <a:pt x="599442" y="622070"/>
                  <a:pt x="461823" y="649429"/>
                </a:cubicBezTo>
                <a:cubicBezTo>
                  <a:pt x="324204" y="676788"/>
                  <a:pt x="194093" y="625302"/>
                  <a:pt x="0" y="649429"/>
                </a:cubicBezTo>
                <a:cubicBezTo>
                  <a:pt x="-11258" y="510508"/>
                  <a:pt x="29833" y="383363"/>
                  <a:pt x="0" y="311726"/>
                </a:cubicBezTo>
                <a:cubicBezTo>
                  <a:pt x="-29833" y="240089"/>
                  <a:pt x="14928" y="150789"/>
                  <a:pt x="0" y="0"/>
                </a:cubicBezTo>
                <a:close/>
              </a:path>
              <a:path w="1924262" h="649429" stroke="0" extrusionOk="0">
                <a:moveTo>
                  <a:pt x="0" y="0"/>
                </a:moveTo>
                <a:cubicBezTo>
                  <a:pt x="219522" y="-43562"/>
                  <a:pt x="285073" y="42064"/>
                  <a:pt x="442580" y="0"/>
                </a:cubicBezTo>
                <a:cubicBezTo>
                  <a:pt x="600087" y="-42064"/>
                  <a:pt x="701159" y="7180"/>
                  <a:pt x="942888" y="0"/>
                </a:cubicBezTo>
                <a:cubicBezTo>
                  <a:pt x="1184617" y="-7180"/>
                  <a:pt x="1291205" y="16651"/>
                  <a:pt x="1443197" y="0"/>
                </a:cubicBezTo>
                <a:cubicBezTo>
                  <a:pt x="1595189" y="-16651"/>
                  <a:pt x="1735614" y="21381"/>
                  <a:pt x="1924262" y="0"/>
                </a:cubicBezTo>
                <a:cubicBezTo>
                  <a:pt x="1937740" y="69799"/>
                  <a:pt x="1901457" y="188536"/>
                  <a:pt x="1924262" y="311726"/>
                </a:cubicBezTo>
                <a:cubicBezTo>
                  <a:pt x="1947067" y="434916"/>
                  <a:pt x="1897120" y="565010"/>
                  <a:pt x="1924262" y="649429"/>
                </a:cubicBezTo>
                <a:cubicBezTo>
                  <a:pt x="1754838" y="689756"/>
                  <a:pt x="1639889" y="622749"/>
                  <a:pt x="1481682" y="649429"/>
                </a:cubicBezTo>
                <a:cubicBezTo>
                  <a:pt x="1323475" y="676109"/>
                  <a:pt x="1171180" y="592092"/>
                  <a:pt x="1000616" y="649429"/>
                </a:cubicBezTo>
                <a:cubicBezTo>
                  <a:pt x="830052" y="706766"/>
                  <a:pt x="678857" y="612285"/>
                  <a:pt x="481066" y="649429"/>
                </a:cubicBezTo>
                <a:cubicBezTo>
                  <a:pt x="283275" y="686573"/>
                  <a:pt x="219345" y="617101"/>
                  <a:pt x="0" y="649429"/>
                </a:cubicBezTo>
                <a:cubicBezTo>
                  <a:pt x="-14996" y="522831"/>
                  <a:pt x="13162" y="456961"/>
                  <a:pt x="0" y="331209"/>
                </a:cubicBezTo>
                <a:cubicBezTo>
                  <a:pt x="-13162" y="205457"/>
                  <a:pt x="364" y="154292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canciónes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E2497F50-B292-46D7-B869-9A76FF3986C0}"/>
              </a:ext>
            </a:extLst>
          </p:cNvPr>
          <p:cNvSpPr txBox="1">
            <a:spLocks/>
          </p:cNvSpPr>
          <p:nvPr/>
        </p:nvSpPr>
        <p:spPr>
          <a:xfrm>
            <a:off x="536396" y="5699999"/>
            <a:ext cx="1432389" cy="649429"/>
          </a:xfrm>
          <a:custGeom>
            <a:avLst/>
            <a:gdLst>
              <a:gd name="connsiteX0" fmla="*/ 0 w 1432389"/>
              <a:gd name="connsiteY0" fmla="*/ 0 h 649429"/>
              <a:gd name="connsiteX1" fmla="*/ 463139 w 1432389"/>
              <a:gd name="connsiteY1" fmla="*/ 0 h 649429"/>
              <a:gd name="connsiteX2" fmla="*/ 911954 w 1432389"/>
              <a:gd name="connsiteY2" fmla="*/ 0 h 649429"/>
              <a:gd name="connsiteX3" fmla="*/ 1432389 w 1432389"/>
              <a:gd name="connsiteY3" fmla="*/ 0 h 649429"/>
              <a:gd name="connsiteX4" fmla="*/ 1432389 w 1432389"/>
              <a:gd name="connsiteY4" fmla="*/ 318220 h 649429"/>
              <a:gd name="connsiteX5" fmla="*/ 1432389 w 1432389"/>
              <a:gd name="connsiteY5" fmla="*/ 649429 h 649429"/>
              <a:gd name="connsiteX6" fmla="*/ 954926 w 1432389"/>
              <a:gd name="connsiteY6" fmla="*/ 649429 h 649429"/>
              <a:gd name="connsiteX7" fmla="*/ 520435 w 1432389"/>
              <a:gd name="connsiteY7" fmla="*/ 649429 h 649429"/>
              <a:gd name="connsiteX8" fmla="*/ 0 w 1432389"/>
              <a:gd name="connsiteY8" fmla="*/ 649429 h 649429"/>
              <a:gd name="connsiteX9" fmla="*/ 0 w 1432389"/>
              <a:gd name="connsiteY9" fmla="*/ 311726 h 649429"/>
              <a:gd name="connsiteX10" fmla="*/ 0 w 1432389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2389" h="649429" fill="none" extrusionOk="0">
                <a:moveTo>
                  <a:pt x="0" y="0"/>
                </a:moveTo>
                <a:cubicBezTo>
                  <a:pt x="210454" y="-13688"/>
                  <a:pt x="308676" y="16401"/>
                  <a:pt x="463139" y="0"/>
                </a:cubicBezTo>
                <a:cubicBezTo>
                  <a:pt x="617602" y="-16401"/>
                  <a:pt x="768304" y="40961"/>
                  <a:pt x="911954" y="0"/>
                </a:cubicBezTo>
                <a:cubicBezTo>
                  <a:pt x="1055604" y="-40961"/>
                  <a:pt x="1252731" y="49929"/>
                  <a:pt x="1432389" y="0"/>
                </a:cubicBezTo>
                <a:cubicBezTo>
                  <a:pt x="1444315" y="122763"/>
                  <a:pt x="1427648" y="194907"/>
                  <a:pt x="1432389" y="318220"/>
                </a:cubicBezTo>
                <a:cubicBezTo>
                  <a:pt x="1437130" y="441533"/>
                  <a:pt x="1394892" y="563471"/>
                  <a:pt x="1432389" y="649429"/>
                </a:cubicBezTo>
                <a:cubicBezTo>
                  <a:pt x="1295835" y="652989"/>
                  <a:pt x="1143066" y="640698"/>
                  <a:pt x="954926" y="649429"/>
                </a:cubicBezTo>
                <a:cubicBezTo>
                  <a:pt x="766786" y="658160"/>
                  <a:pt x="712609" y="622836"/>
                  <a:pt x="520435" y="649429"/>
                </a:cubicBezTo>
                <a:cubicBezTo>
                  <a:pt x="328261" y="676022"/>
                  <a:pt x="199312" y="624126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432389" h="649429" stroke="0" extrusionOk="0">
                <a:moveTo>
                  <a:pt x="0" y="0"/>
                </a:moveTo>
                <a:cubicBezTo>
                  <a:pt x="132895" y="-3647"/>
                  <a:pt x="266039" y="23994"/>
                  <a:pt x="448815" y="0"/>
                </a:cubicBezTo>
                <a:cubicBezTo>
                  <a:pt x="631592" y="-23994"/>
                  <a:pt x="726056" y="10483"/>
                  <a:pt x="940602" y="0"/>
                </a:cubicBezTo>
                <a:cubicBezTo>
                  <a:pt x="1155148" y="-10483"/>
                  <a:pt x="1283922" y="54370"/>
                  <a:pt x="1432389" y="0"/>
                </a:cubicBezTo>
                <a:cubicBezTo>
                  <a:pt x="1455552" y="105627"/>
                  <a:pt x="1395058" y="252368"/>
                  <a:pt x="1432389" y="337703"/>
                </a:cubicBezTo>
                <a:cubicBezTo>
                  <a:pt x="1469720" y="423038"/>
                  <a:pt x="1409584" y="526239"/>
                  <a:pt x="1432389" y="649429"/>
                </a:cubicBezTo>
                <a:cubicBezTo>
                  <a:pt x="1301165" y="660869"/>
                  <a:pt x="1062010" y="592827"/>
                  <a:pt x="954926" y="649429"/>
                </a:cubicBezTo>
                <a:cubicBezTo>
                  <a:pt x="847842" y="706031"/>
                  <a:pt x="642785" y="604134"/>
                  <a:pt x="506111" y="649429"/>
                </a:cubicBezTo>
                <a:cubicBezTo>
                  <a:pt x="369438" y="694724"/>
                  <a:pt x="165571" y="613650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estuche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D3F09876-AA22-4BDA-96F4-F08832FAE5D6}"/>
              </a:ext>
            </a:extLst>
          </p:cNvPr>
          <p:cNvSpPr txBox="1">
            <a:spLocks/>
          </p:cNvSpPr>
          <p:nvPr/>
        </p:nvSpPr>
        <p:spPr>
          <a:xfrm>
            <a:off x="7002694" y="6024713"/>
            <a:ext cx="1175535" cy="649429"/>
          </a:xfrm>
          <a:custGeom>
            <a:avLst/>
            <a:gdLst>
              <a:gd name="connsiteX0" fmla="*/ 0 w 1175535"/>
              <a:gd name="connsiteY0" fmla="*/ 0 h 649429"/>
              <a:gd name="connsiteX1" fmla="*/ 599523 w 1175535"/>
              <a:gd name="connsiteY1" fmla="*/ 0 h 649429"/>
              <a:gd name="connsiteX2" fmla="*/ 1175535 w 1175535"/>
              <a:gd name="connsiteY2" fmla="*/ 0 h 649429"/>
              <a:gd name="connsiteX3" fmla="*/ 1175535 w 1175535"/>
              <a:gd name="connsiteY3" fmla="*/ 331209 h 649429"/>
              <a:gd name="connsiteX4" fmla="*/ 1175535 w 1175535"/>
              <a:gd name="connsiteY4" fmla="*/ 649429 h 649429"/>
              <a:gd name="connsiteX5" fmla="*/ 587768 w 1175535"/>
              <a:gd name="connsiteY5" fmla="*/ 649429 h 649429"/>
              <a:gd name="connsiteX6" fmla="*/ 0 w 1175535"/>
              <a:gd name="connsiteY6" fmla="*/ 649429 h 649429"/>
              <a:gd name="connsiteX7" fmla="*/ 0 w 1175535"/>
              <a:gd name="connsiteY7" fmla="*/ 337703 h 649429"/>
              <a:gd name="connsiteX8" fmla="*/ 0 w 1175535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535" h="649429" fill="none" extrusionOk="0">
                <a:moveTo>
                  <a:pt x="0" y="0"/>
                </a:moveTo>
                <a:cubicBezTo>
                  <a:pt x="157470" y="-55852"/>
                  <a:pt x="350168" y="21060"/>
                  <a:pt x="599523" y="0"/>
                </a:cubicBezTo>
                <a:cubicBezTo>
                  <a:pt x="848878" y="-21060"/>
                  <a:pt x="1008524" y="31086"/>
                  <a:pt x="1175535" y="0"/>
                </a:cubicBezTo>
                <a:cubicBezTo>
                  <a:pt x="1203385" y="118783"/>
                  <a:pt x="1139804" y="219582"/>
                  <a:pt x="1175535" y="331209"/>
                </a:cubicBezTo>
                <a:cubicBezTo>
                  <a:pt x="1211266" y="442836"/>
                  <a:pt x="1172686" y="511151"/>
                  <a:pt x="1175535" y="649429"/>
                </a:cubicBezTo>
                <a:cubicBezTo>
                  <a:pt x="1048593" y="681244"/>
                  <a:pt x="812416" y="639021"/>
                  <a:pt x="587768" y="649429"/>
                </a:cubicBezTo>
                <a:cubicBezTo>
                  <a:pt x="363120" y="659837"/>
                  <a:pt x="289577" y="60017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1175535" h="649429" stroke="0" extrusionOk="0">
                <a:moveTo>
                  <a:pt x="0" y="0"/>
                </a:moveTo>
                <a:cubicBezTo>
                  <a:pt x="280681" y="-49987"/>
                  <a:pt x="387975" y="48102"/>
                  <a:pt x="564257" y="0"/>
                </a:cubicBezTo>
                <a:cubicBezTo>
                  <a:pt x="740539" y="-48102"/>
                  <a:pt x="1015968" y="39664"/>
                  <a:pt x="1175535" y="0"/>
                </a:cubicBezTo>
                <a:cubicBezTo>
                  <a:pt x="1210368" y="90424"/>
                  <a:pt x="1139980" y="223655"/>
                  <a:pt x="1175535" y="331209"/>
                </a:cubicBezTo>
                <a:cubicBezTo>
                  <a:pt x="1211090" y="438763"/>
                  <a:pt x="1175306" y="546380"/>
                  <a:pt x="1175535" y="649429"/>
                </a:cubicBezTo>
                <a:cubicBezTo>
                  <a:pt x="892499" y="688161"/>
                  <a:pt x="839037" y="622075"/>
                  <a:pt x="599523" y="649429"/>
                </a:cubicBezTo>
                <a:cubicBezTo>
                  <a:pt x="360009" y="676783"/>
                  <a:pt x="228534" y="588418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ciudad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191EDB35-1C66-447C-B8EE-F984182A7A3B}"/>
              </a:ext>
            </a:extLst>
          </p:cNvPr>
          <p:cNvSpPr txBox="1">
            <a:spLocks/>
          </p:cNvSpPr>
          <p:nvPr/>
        </p:nvSpPr>
        <p:spPr>
          <a:xfrm>
            <a:off x="8712276" y="3790229"/>
            <a:ext cx="1660132" cy="649429"/>
          </a:xfrm>
          <a:custGeom>
            <a:avLst/>
            <a:gdLst>
              <a:gd name="connsiteX0" fmla="*/ 0 w 1660132"/>
              <a:gd name="connsiteY0" fmla="*/ 0 h 649429"/>
              <a:gd name="connsiteX1" fmla="*/ 536776 w 1660132"/>
              <a:gd name="connsiteY1" fmla="*/ 0 h 649429"/>
              <a:gd name="connsiteX2" fmla="*/ 1056951 w 1660132"/>
              <a:gd name="connsiteY2" fmla="*/ 0 h 649429"/>
              <a:gd name="connsiteX3" fmla="*/ 1660132 w 1660132"/>
              <a:gd name="connsiteY3" fmla="*/ 0 h 649429"/>
              <a:gd name="connsiteX4" fmla="*/ 1660132 w 1660132"/>
              <a:gd name="connsiteY4" fmla="*/ 318220 h 649429"/>
              <a:gd name="connsiteX5" fmla="*/ 1660132 w 1660132"/>
              <a:gd name="connsiteY5" fmla="*/ 649429 h 649429"/>
              <a:gd name="connsiteX6" fmla="*/ 1106755 w 1660132"/>
              <a:gd name="connsiteY6" fmla="*/ 649429 h 649429"/>
              <a:gd name="connsiteX7" fmla="*/ 603181 w 1660132"/>
              <a:gd name="connsiteY7" fmla="*/ 649429 h 649429"/>
              <a:gd name="connsiteX8" fmla="*/ 0 w 1660132"/>
              <a:gd name="connsiteY8" fmla="*/ 649429 h 649429"/>
              <a:gd name="connsiteX9" fmla="*/ 0 w 1660132"/>
              <a:gd name="connsiteY9" fmla="*/ 311726 h 649429"/>
              <a:gd name="connsiteX10" fmla="*/ 0 w 1660132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0132" h="649429" fill="none" extrusionOk="0">
                <a:moveTo>
                  <a:pt x="0" y="0"/>
                </a:moveTo>
                <a:cubicBezTo>
                  <a:pt x="211016" y="-6123"/>
                  <a:pt x="412444" y="10411"/>
                  <a:pt x="536776" y="0"/>
                </a:cubicBezTo>
                <a:cubicBezTo>
                  <a:pt x="661108" y="-10411"/>
                  <a:pt x="822105" y="52402"/>
                  <a:pt x="1056951" y="0"/>
                </a:cubicBezTo>
                <a:cubicBezTo>
                  <a:pt x="1291798" y="-52402"/>
                  <a:pt x="1379707" y="41577"/>
                  <a:pt x="1660132" y="0"/>
                </a:cubicBezTo>
                <a:cubicBezTo>
                  <a:pt x="1672058" y="122763"/>
                  <a:pt x="1655391" y="194907"/>
                  <a:pt x="1660132" y="318220"/>
                </a:cubicBezTo>
                <a:cubicBezTo>
                  <a:pt x="1664873" y="441533"/>
                  <a:pt x="1622635" y="563471"/>
                  <a:pt x="1660132" y="649429"/>
                </a:cubicBezTo>
                <a:cubicBezTo>
                  <a:pt x="1517279" y="709451"/>
                  <a:pt x="1291031" y="627991"/>
                  <a:pt x="1106755" y="649429"/>
                </a:cubicBezTo>
                <a:cubicBezTo>
                  <a:pt x="922479" y="670867"/>
                  <a:pt x="814117" y="605136"/>
                  <a:pt x="603181" y="649429"/>
                </a:cubicBezTo>
                <a:cubicBezTo>
                  <a:pt x="392245" y="693722"/>
                  <a:pt x="239120" y="588151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660132" h="649429" stroke="0" extrusionOk="0">
                <a:moveTo>
                  <a:pt x="0" y="0"/>
                </a:moveTo>
                <a:cubicBezTo>
                  <a:pt x="111852" y="-38869"/>
                  <a:pt x="340196" y="26903"/>
                  <a:pt x="520175" y="0"/>
                </a:cubicBezTo>
                <a:cubicBezTo>
                  <a:pt x="700155" y="-26903"/>
                  <a:pt x="887463" y="26668"/>
                  <a:pt x="1090153" y="0"/>
                </a:cubicBezTo>
                <a:cubicBezTo>
                  <a:pt x="1292843" y="-26668"/>
                  <a:pt x="1497301" y="32397"/>
                  <a:pt x="1660132" y="0"/>
                </a:cubicBezTo>
                <a:cubicBezTo>
                  <a:pt x="1683295" y="105627"/>
                  <a:pt x="1622801" y="252368"/>
                  <a:pt x="1660132" y="337703"/>
                </a:cubicBezTo>
                <a:cubicBezTo>
                  <a:pt x="1697463" y="423038"/>
                  <a:pt x="1637327" y="526239"/>
                  <a:pt x="1660132" y="649429"/>
                </a:cubicBezTo>
                <a:cubicBezTo>
                  <a:pt x="1477988" y="670842"/>
                  <a:pt x="1294804" y="632536"/>
                  <a:pt x="1106755" y="649429"/>
                </a:cubicBezTo>
                <a:cubicBezTo>
                  <a:pt x="918706" y="666322"/>
                  <a:pt x="694845" y="632590"/>
                  <a:pt x="586580" y="649429"/>
                </a:cubicBezTo>
                <a:cubicBezTo>
                  <a:pt x="478315" y="666268"/>
                  <a:pt x="177769" y="594492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pizarras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1F1EECDD-4E48-4907-B27B-3F3A3303F586}"/>
              </a:ext>
            </a:extLst>
          </p:cNvPr>
          <p:cNvSpPr txBox="1">
            <a:spLocks/>
          </p:cNvSpPr>
          <p:nvPr/>
        </p:nvSpPr>
        <p:spPr>
          <a:xfrm>
            <a:off x="2716015" y="1967295"/>
            <a:ext cx="1948452" cy="649429"/>
          </a:xfrm>
          <a:custGeom>
            <a:avLst/>
            <a:gdLst>
              <a:gd name="connsiteX0" fmla="*/ 0 w 1948452"/>
              <a:gd name="connsiteY0" fmla="*/ 0 h 649429"/>
              <a:gd name="connsiteX1" fmla="*/ 487113 w 1948452"/>
              <a:gd name="connsiteY1" fmla="*/ 0 h 649429"/>
              <a:gd name="connsiteX2" fmla="*/ 954741 w 1948452"/>
              <a:gd name="connsiteY2" fmla="*/ 0 h 649429"/>
              <a:gd name="connsiteX3" fmla="*/ 1480824 w 1948452"/>
              <a:gd name="connsiteY3" fmla="*/ 0 h 649429"/>
              <a:gd name="connsiteX4" fmla="*/ 1948452 w 1948452"/>
              <a:gd name="connsiteY4" fmla="*/ 0 h 649429"/>
              <a:gd name="connsiteX5" fmla="*/ 1948452 w 1948452"/>
              <a:gd name="connsiteY5" fmla="*/ 331209 h 649429"/>
              <a:gd name="connsiteX6" fmla="*/ 1948452 w 1948452"/>
              <a:gd name="connsiteY6" fmla="*/ 649429 h 649429"/>
              <a:gd name="connsiteX7" fmla="*/ 1480824 w 1948452"/>
              <a:gd name="connsiteY7" fmla="*/ 649429 h 649429"/>
              <a:gd name="connsiteX8" fmla="*/ 974226 w 1948452"/>
              <a:gd name="connsiteY8" fmla="*/ 649429 h 649429"/>
              <a:gd name="connsiteX9" fmla="*/ 467628 w 1948452"/>
              <a:gd name="connsiteY9" fmla="*/ 649429 h 649429"/>
              <a:gd name="connsiteX10" fmla="*/ 0 w 1948452"/>
              <a:gd name="connsiteY10" fmla="*/ 649429 h 649429"/>
              <a:gd name="connsiteX11" fmla="*/ 0 w 1948452"/>
              <a:gd name="connsiteY11" fmla="*/ 311726 h 649429"/>
              <a:gd name="connsiteX12" fmla="*/ 0 w 1948452"/>
              <a:gd name="connsiteY12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8452" h="649429" fill="none" extrusionOk="0">
                <a:moveTo>
                  <a:pt x="0" y="0"/>
                </a:moveTo>
                <a:cubicBezTo>
                  <a:pt x="223657" y="-55897"/>
                  <a:pt x="384440" y="17642"/>
                  <a:pt x="487113" y="0"/>
                </a:cubicBezTo>
                <a:cubicBezTo>
                  <a:pt x="589786" y="-17642"/>
                  <a:pt x="766873" y="24352"/>
                  <a:pt x="954741" y="0"/>
                </a:cubicBezTo>
                <a:cubicBezTo>
                  <a:pt x="1142609" y="-24352"/>
                  <a:pt x="1276760" y="15894"/>
                  <a:pt x="1480824" y="0"/>
                </a:cubicBezTo>
                <a:cubicBezTo>
                  <a:pt x="1684888" y="-15894"/>
                  <a:pt x="1747991" y="37617"/>
                  <a:pt x="1948452" y="0"/>
                </a:cubicBezTo>
                <a:cubicBezTo>
                  <a:pt x="1980732" y="112891"/>
                  <a:pt x="1921070" y="185140"/>
                  <a:pt x="1948452" y="331209"/>
                </a:cubicBezTo>
                <a:cubicBezTo>
                  <a:pt x="1975834" y="477278"/>
                  <a:pt x="1937236" y="512329"/>
                  <a:pt x="1948452" y="649429"/>
                </a:cubicBezTo>
                <a:cubicBezTo>
                  <a:pt x="1764000" y="702396"/>
                  <a:pt x="1630657" y="616868"/>
                  <a:pt x="1480824" y="649429"/>
                </a:cubicBezTo>
                <a:cubicBezTo>
                  <a:pt x="1330991" y="681990"/>
                  <a:pt x="1180805" y="632944"/>
                  <a:pt x="974226" y="649429"/>
                </a:cubicBezTo>
                <a:cubicBezTo>
                  <a:pt x="767647" y="665914"/>
                  <a:pt x="664694" y="635319"/>
                  <a:pt x="467628" y="649429"/>
                </a:cubicBezTo>
                <a:cubicBezTo>
                  <a:pt x="270562" y="663539"/>
                  <a:pt x="146981" y="632813"/>
                  <a:pt x="0" y="649429"/>
                </a:cubicBezTo>
                <a:cubicBezTo>
                  <a:pt x="-11258" y="510508"/>
                  <a:pt x="29833" y="383363"/>
                  <a:pt x="0" y="311726"/>
                </a:cubicBezTo>
                <a:cubicBezTo>
                  <a:pt x="-29833" y="240089"/>
                  <a:pt x="14928" y="150789"/>
                  <a:pt x="0" y="0"/>
                </a:cubicBezTo>
                <a:close/>
              </a:path>
              <a:path w="1948452" h="649429" stroke="0" extrusionOk="0">
                <a:moveTo>
                  <a:pt x="0" y="0"/>
                </a:moveTo>
                <a:cubicBezTo>
                  <a:pt x="207928" y="-36689"/>
                  <a:pt x="344155" y="23601"/>
                  <a:pt x="448144" y="0"/>
                </a:cubicBezTo>
                <a:cubicBezTo>
                  <a:pt x="552133" y="-23601"/>
                  <a:pt x="757146" y="4219"/>
                  <a:pt x="954741" y="0"/>
                </a:cubicBezTo>
                <a:cubicBezTo>
                  <a:pt x="1152336" y="-4219"/>
                  <a:pt x="1219576" y="5845"/>
                  <a:pt x="1461339" y="0"/>
                </a:cubicBezTo>
                <a:cubicBezTo>
                  <a:pt x="1703102" y="-5845"/>
                  <a:pt x="1801337" y="42119"/>
                  <a:pt x="1948452" y="0"/>
                </a:cubicBezTo>
                <a:cubicBezTo>
                  <a:pt x="1961930" y="69799"/>
                  <a:pt x="1925647" y="188536"/>
                  <a:pt x="1948452" y="311726"/>
                </a:cubicBezTo>
                <a:cubicBezTo>
                  <a:pt x="1971257" y="434916"/>
                  <a:pt x="1921310" y="565010"/>
                  <a:pt x="1948452" y="649429"/>
                </a:cubicBezTo>
                <a:cubicBezTo>
                  <a:pt x="1740618" y="691770"/>
                  <a:pt x="1646999" y="640578"/>
                  <a:pt x="1500308" y="649429"/>
                </a:cubicBezTo>
                <a:cubicBezTo>
                  <a:pt x="1353617" y="658280"/>
                  <a:pt x="1184569" y="615891"/>
                  <a:pt x="1013195" y="649429"/>
                </a:cubicBezTo>
                <a:cubicBezTo>
                  <a:pt x="841821" y="682967"/>
                  <a:pt x="717058" y="614378"/>
                  <a:pt x="487113" y="649429"/>
                </a:cubicBezTo>
                <a:cubicBezTo>
                  <a:pt x="257168" y="684480"/>
                  <a:pt x="232183" y="627247"/>
                  <a:pt x="0" y="649429"/>
                </a:cubicBezTo>
                <a:cubicBezTo>
                  <a:pt x="-14996" y="522831"/>
                  <a:pt x="13162" y="456961"/>
                  <a:pt x="0" y="331209"/>
                </a:cubicBezTo>
                <a:cubicBezTo>
                  <a:pt x="-13162" y="205457"/>
                  <a:pt x="364" y="154292"/>
                  <a:pt x="0" y="0"/>
                </a:cubicBezTo>
                <a:close/>
              </a:path>
            </a:pathLst>
          </a:custGeom>
          <a:ln w="38100" cap="flat" cmpd="sng" algn="ctr">
            <a:solidFill>
              <a:schemeClr val="accent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cuadernos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5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CE1E2-48FF-419D-BE1A-14CE37D1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Singular</a:t>
            </a:r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nl-NL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plural</a:t>
            </a:r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welke woorden zijn enkelvoud en welke woorden zijn meervoud?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C7F96D-9264-4888-896D-C4EEFEE55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980" y="5700000"/>
            <a:ext cx="1432389" cy="649429"/>
          </a:xfrm>
          <a:custGeom>
            <a:avLst/>
            <a:gdLst>
              <a:gd name="connsiteX0" fmla="*/ 0 w 1432389"/>
              <a:gd name="connsiteY0" fmla="*/ 0 h 649429"/>
              <a:gd name="connsiteX1" fmla="*/ 463139 w 1432389"/>
              <a:gd name="connsiteY1" fmla="*/ 0 h 649429"/>
              <a:gd name="connsiteX2" fmla="*/ 911954 w 1432389"/>
              <a:gd name="connsiteY2" fmla="*/ 0 h 649429"/>
              <a:gd name="connsiteX3" fmla="*/ 1432389 w 1432389"/>
              <a:gd name="connsiteY3" fmla="*/ 0 h 649429"/>
              <a:gd name="connsiteX4" fmla="*/ 1432389 w 1432389"/>
              <a:gd name="connsiteY4" fmla="*/ 318220 h 649429"/>
              <a:gd name="connsiteX5" fmla="*/ 1432389 w 1432389"/>
              <a:gd name="connsiteY5" fmla="*/ 649429 h 649429"/>
              <a:gd name="connsiteX6" fmla="*/ 954926 w 1432389"/>
              <a:gd name="connsiteY6" fmla="*/ 649429 h 649429"/>
              <a:gd name="connsiteX7" fmla="*/ 520435 w 1432389"/>
              <a:gd name="connsiteY7" fmla="*/ 649429 h 649429"/>
              <a:gd name="connsiteX8" fmla="*/ 0 w 1432389"/>
              <a:gd name="connsiteY8" fmla="*/ 649429 h 649429"/>
              <a:gd name="connsiteX9" fmla="*/ 0 w 1432389"/>
              <a:gd name="connsiteY9" fmla="*/ 311726 h 649429"/>
              <a:gd name="connsiteX10" fmla="*/ 0 w 1432389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2389" h="649429" fill="none" extrusionOk="0">
                <a:moveTo>
                  <a:pt x="0" y="0"/>
                </a:moveTo>
                <a:cubicBezTo>
                  <a:pt x="210454" y="-13688"/>
                  <a:pt x="308676" y="16401"/>
                  <a:pt x="463139" y="0"/>
                </a:cubicBezTo>
                <a:cubicBezTo>
                  <a:pt x="617602" y="-16401"/>
                  <a:pt x="768304" y="40961"/>
                  <a:pt x="911954" y="0"/>
                </a:cubicBezTo>
                <a:cubicBezTo>
                  <a:pt x="1055604" y="-40961"/>
                  <a:pt x="1252731" y="49929"/>
                  <a:pt x="1432389" y="0"/>
                </a:cubicBezTo>
                <a:cubicBezTo>
                  <a:pt x="1444315" y="122763"/>
                  <a:pt x="1427648" y="194907"/>
                  <a:pt x="1432389" y="318220"/>
                </a:cubicBezTo>
                <a:cubicBezTo>
                  <a:pt x="1437130" y="441533"/>
                  <a:pt x="1394892" y="563471"/>
                  <a:pt x="1432389" y="649429"/>
                </a:cubicBezTo>
                <a:cubicBezTo>
                  <a:pt x="1295835" y="652989"/>
                  <a:pt x="1143066" y="640698"/>
                  <a:pt x="954926" y="649429"/>
                </a:cubicBezTo>
                <a:cubicBezTo>
                  <a:pt x="766786" y="658160"/>
                  <a:pt x="712609" y="622836"/>
                  <a:pt x="520435" y="649429"/>
                </a:cubicBezTo>
                <a:cubicBezTo>
                  <a:pt x="328261" y="676022"/>
                  <a:pt x="199312" y="624126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432389" h="649429" stroke="0" extrusionOk="0">
                <a:moveTo>
                  <a:pt x="0" y="0"/>
                </a:moveTo>
                <a:cubicBezTo>
                  <a:pt x="132895" y="-3647"/>
                  <a:pt x="266039" y="23994"/>
                  <a:pt x="448815" y="0"/>
                </a:cubicBezTo>
                <a:cubicBezTo>
                  <a:pt x="631592" y="-23994"/>
                  <a:pt x="726056" y="10483"/>
                  <a:pt x="940602" y="0"/>
                </a:cubicBezTo>
                <a:cubicBezTo>
                  <a:pt x="1155148" y="-10483"/>
                  <a:pt x="1283922" y="54370"/>
                  <a:pt x="1432389" y="0"/>
                </a:cubicBezTo>
                <a:cubicBezTo>
                  <a:pt x="1455552" y="105627"/>
                  <a:pt x="1395058" y="252368"/>
                  <a:pt x="1432389" y="337703"/>
                </a:cubicBezTo>
                <a:cubicBezTo>
                  <a:pt x="1469720" y="423038"/>
                  <a:pt x="1409584" y="526239"/>
                  <a:pt x="1432389" y="649429"/>
                </a:cubicBezTo>
                <a:cubicBezTo>
                  <a:pt x="1301165" y="660869"/>
                  <a:pt x="1062010" y="592827"/>
                  <a:pt x="954926" y="649429"/>
                </a:cubicBezTo>
                <a:cubicBezTo>
                  <a:pt x="847842" y="706031"/>
                  <a:pt x="642785" y="604134"/>
                  <a:pt x="506111" y="649429"/>
                </a:cubicBezTo>
                <a:cubicBezTo>
                  <a:pt x="369438" y="694724"/>
                  <a:pt x="165571" y="613650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52854689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escuela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39788021-678E-42D3-9381-6173E1064B59}"/>
              </a:ext>
            </a:extLst>
          </p:cNvPr>
          <p:cNvSpPr txBox="1">
            <a:spLocks/>
          </p:cNvSpPr>
          <p:nvPr/>
        </p:nvSpPr>
        <p:spPr>
          <a:xfrm>
            <a:off x="3507770" y="2975636"/>
            <a:ext cx="1660132" cy="649429"/>
          </a:xfrm>
          <a:custGeom>
            <a:avLst/>
            <a:gdLst>
              <a:gd name="connsiteX0" fmla="*/ 0 w 1660132"/>
              <a:gd name="connsiteY0" fmla="*/ 0 h 649429"/>
              <a:gd name="connsiteX1" fmla="*/ 536776 w 1660132"/>
              <a:gd name="connsiteY1" fmla="*/ 0 h 649429"/>
              <a:gd name="connsiteX2" fmla="*/ 1056951 w 1660132"/>
              <a:gd name="connsiteY2" fmla="*/ 0 h 649429"/>
              <a:gd name="connsiteX3" fmla="*/ 1660132 w 1660132"/>
              <a:gd name="connsiteY3" fmla="*/ 0 h 649429"/>
              <a:gd name="connsiteX4" fmla="*/ 1660132 w 1660132"/>
              <a:gd name="connsiteY4" fmla="*/ 318220 h 649429"/>
              <a:gd name="connsiteX5" fmla="*/ 1660132 w 1660132"/>
              <a:gd name="connsiteY5" fmla="*/ 649429 h 649429"/>
              <a:gd name="connsiteX6" fmla="*/ 1106755 w 1660132"/>
              <a:gd name="connsiteY6" fmla="*/ 649429 h 649429"/>
              <a:gd name="connsiteX7" fmla="*/ 603181 w 1660132"/>
              <a:gd name="connsiteY7" fmla="*/ 649429 h 649429"/>
              <a:gd name="connsiteX8" fmla="*/ 0 w 1660132"/>
              <a:gd name="connsiteY8" fmla="*/ 649429 h 649429"/>
              <a:gd name="connsiteX9" fmla="*/ 0 w 1660132"/>
              <a:gd name="connsiteY9" fmla="*/ 311726 h 649429"/>
              <a:gd name="connsiteX10" fmla="*/ 0 w 1660132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0132" h="649429" fill="none" extrusionOk="0">
                <a:moveTo>
                  <a:pt x="0" y="0"/>
                </a:moveTo>
                <a:cubicBezTo>
                  <a:pt x="211016" y="-6123"/>
                  <a:pt x="412444" y="10411"/>
                  <a:pt x="536776" y="0"/>
                </a:cubicBezTo>
                <a:cubicBezTo>
                  <a:pt x="661108" y="-10411"/>
                  <a:pt x="822105" y="52402"/>
                  <a:pt x="1056951" y="0"/>
                </a:cubicBezTo>
                <a:cubicBezTo>
                  <a:pt x="1291798" y="-52402"/>
                  <a:pt x="1379707" y="41577"/>
                  <a:pt x="1660132" y="0"/>
                </a:cubicBezTo>
                <a:cubicBezTo>
                  <a:pt x="1672058" y="122763"/>
                  <a:pt x="1655391" y="194907"/>
                  <a:pt x="1660132" y="318220"/>
                </a:cubicBezTo>
                <a:cubicBezTo>
                  <a:pt x="1664873" y="441533"/>
                  <a:pt x="1622635" y="563471"/>
                  <a:pt x="1660132" y="649429"/>
                </a:cubicBezTo>
                <a:cubicBezTo>
                  <a:pt x="1517279" y="709451"/>
                  <a:pt x="1291031" y="627991"/>
                  <a:pt x="1106755" y="649429"/>
                </a:cubicBezTo>
                <a:cubicBezTo>
                  <a:pt x="922479" y="670867"/>
                  <a:pt x="814117" y="605136"/>
                  <a:pt x="603181" y="649429"/>
                </a:cubicBezTo>
                <a:cubicBezTo>
                  <a:pt x="392245" y="693722"/>
                  <a:pt x="239120" y="588151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660132" h="649429" stroke="0" extrusionOk="0">
                <a:moveTo>
                  <a:pt x="0" y="0"/>
                </a:moveTo>
                <a:cubicBezTo>
                  <a:pt x="111852" y="-38869"/>
                  <a:pt x="340196" y="26903"/>
                  <a:pt x="520175" y="0"/>
                </a:cubicBezTo>
                <a:cubicBezTo>
                  <a:pt x="700155" y="-26903"/>
                  <a:pt x="887463" y="26668"/>
                  <a:pt x="1090153" y="0"/>
                </a:cubicBezTo>
                <a:cubicBezTo>
                  <a:pt x="1292843" y="-26668"/>
                  <a:pt x="1497301" y="32397"/>
                  <a:pt x="1660132" y="0"/>
                </a:cubicBezTo>
                <a:cubicBezTo>
                  <a:pt x="1683295" y="105627"/>
                  <a:pt x="1622801" y="252368"/>
                  <a:pt x="1660132" y="337703"/>
                </a:cubicBezTo>
                <a:cubicBezTo>
                  <a:pt x="1697463" y="423038"/>
                  <a:pt x="1637327" y="526239"/>
                  <a:pt x="1660132" y="649429"/>
                </a:cubicBezTo>
                <a:cubicBezTo>
                  <a:pt x="1477988" y="670842"/>
                  <a:pt x="1294804" y="632536"/>
                  <a:pt x="1106755" y="649429"/>
                </a:cubicBezTo>
                <a:cubicBezTo>
                  <a:pt x="918706" y="666322"/>
                  <a:pt x="694845" y="632590"/>
                  <a:pt x="586580" y="649429"/>
                </a:cubicBezTo>
                <a:cubicBezTo>
                  <a:pt x="478315" y="666268"/>
                  <a:pt x="177769" y="594492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00B0F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bicicletas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D86F521-97D7-4D7F-840F-BF2534F53BE5}"/>
              </a:ext>
            </a:extLst>
          </p:cNvPr>
          <p:cNvSpPr txBox="1">
            <a:spLocks/>
          </p:cNvSpPr>
          <p:nvPr/>
        </p:nvSpPr>
        <p:spPr>
          <a:xfrm>
            <a:off x="6559193" y="2246170"/>
            <a:ext cx="1619036" cy="568949"/>
          </a:xfrm>
          <a:custGeom>
            <a:avLst/>
            <a:gdLst>
              <a:gd name="connsiteX0" fmla="*/ 0 w 1619036"/>
              <a:gd name="connsiteY0" fmla="*/ 0 h 568949"/>
              <a:gd name="connsiteX1" fmla="*/ 555869 w 1619036"/>
              <a:gd name="connsiteY1" fmla="*/ 0 h 568949"/>
              <a:gd name="connsiteX2" fmla="*/ 1095548 w 1619036"/>
              <a:gd name="connsiteY2" fmla="*/ 0 h 568949"/>
              <a:gd name="connsiteX3" fmla="*/ 1619036 w 1619036"/>
              <a:gd name="connsiteY3" fmla="*/ 0 h 568949"/>
              <a:gd name="connsiteX4" fmla="*/ 1619036 w 1619036"/>
              <a:gd name="connsiteY4" fmla="*/ 568949 h 568949"/>
              <a:gd name="connsiteX5" fmla="*/ 1079357 w 1619036"/>
              <a:gd name="connsiteY5" fmla="*/ 568949 h 568949"/>
              <a:gd name="connsiteX6" fmla="*/ 572059 w 1619036"/>
              <a:gd name="connsiteY6" fmla="*/ 568949 h 568949"/>
              <a:gd name="connsiteX7" fmla="*/ 0 w 1619036"/>
              <a:gd name="connsiteY7" fmla="*/ 568949 h 568949"/>
              <a:gd name="connsiteX8" fmla="*/ 0 w 1619036"/>
              <a:gd name="connsiteY8" fmla="*/ 0 h 56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036" h="568949" fill="none" extrusionOk="0">
                <a:moveTo>
                  <a:pt x="0" y="0"/>
                </a:moveTo>
                <a:cubicBezTo>
                  <a:pt x="219312" y="-52654"/>
                  <a:pt x="367195" y="707"/>
                  <a:pt x="555869" y="0"/>
                </a:cubicBezTo>
                <a:cubicBezTo>
                  <a:pt x="744543" y="-707"/>
                  <a:pt x="902300" y="55191"/>
                  <a:pt x="1095548" y="0"/>
                </a:cubicBezTo>
                <a:cubicBezTo>
                  <a:pt x="1288796" y="-55191"/>
                  <a:pt x="1376340" y="17482"/>
                  <a:pt x="1619036" y="0"/>
                </a:cubicBezTo>
                <a:cubicBezTo>
                  <a:pt x="1658511" y="158695"/>
                  <a:pt x="1581984" y="310389"/>
                  <a:pt x="1619036" y="568949"/>
                </a:cubicBezTo>
                <a:cubicBezTo>
                  <a:pt x="1370883" y="612123"/>
                  <a:pt x="1243184" y="530737"/>
                  <a:pt x="1079357" y="568949"/>
                </a:cubicBezTo>
                <a:cubicBezTo>
                  <a:pt x="915530" y="607161"/>
                  <a:pt x="789852" y="516132"/>
                  <a:pt x="572059" y="568949"/>
                </a:cubicBezTo>
                <a:cubicBezTo>
                  <a:pt x="354266" y="621766"/>
                  <a:pt x="230127" y="562721"/>
                  <a:pt x="0" y="568949"/>
                </a:cubicBezTo>
                <a:cubicBezTo>
                  <a:pt x="-32328" y="439108"/>
                  <a:pt x="35980" y="125219"/>
                  <a:pt x="0" y="0"/>
                </a:cubicBezTo>
                <a:close/>
              </a:path>
              <a:path w="1619036" h="568949" stroke="0" extrusionOk="0">
                <a:moveTo>
                  <a:pt x="0" y="0"/>
                </a:moveTo>
                <a:cubicBezTo>
                  <a:pt x="172298" y="-16534"/>
                  <a:pt x="330212" y="58520"/>
                  <a:pt x="507298" y="0"/>
                </a:cubicBezTo>
                <a:cubicBezTo>
                  <a:pt x="684384" y="-58520"/>
                  <a:pt x="788797" y="51238"/>
                  <a:pt x="1063167" y="0"/>
                </a:cubicBezTo>
                <a:cubicBezTo>
                  <a:pt x="1337537" y="-51238"/>
                  <a:pt x="1347657" y="51402"/>
                  <a:pt x="1619036" y="0"/>
                </a:cubicBezTo>
                <a:cubicBezTo>
                  <a:pt x="1677826" y="225078"/>
                  <a:pt x="1576189" y="437259"/>
                  <a:pt x="1619036" y="568949"/>
                </a:cubicBezTo>
                <a:cubicBezTo>
                  <a:pt x="1374654" y="591448"/>
                  <a:pt x="1287963" y="537474"/>
                  <a:pt x="1095548" y="568949"/>
                </a:cubicBezTo>
                <a:cubicBezTo>
                  <a:pt x="903133" y="600424"/>
                  <a:pt x="655456" y="546087"/>
                  <a:pt x="523488" y="568949"/>
                </a:cubicBezTo>
                <a:cubicBezTo>
                  <a:pt x="391520" y="591811"/>
                  <a:pt x="157077" y="547626"/>
                  <a:pt x="0" y="568949"/>
                </a:cubicBezTo>
                <a:cubicBezTo>
                  <a:pt x="-4467" y="314038"/>
                  <a:pt x="11353" y="235905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bolígrafo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D5F1618-1EA7-41F4-AAB4-98536FC97ECA}"/>
              </a:ext>
            </a:extLst>
          </p:cNvPr>
          <p:cNvSpPr txBox="1">
            <a:spLocks/>
          </p:cNvSpPr>
          <p:nvPr/>
        </p:nvSpPr>
        <p:spPr>
          <a:xfrm>
            <a:off x="688583" y="4114944"/>
            <a:ext cx="871162" cy="558674"/>
          </a:xfrm>
          <a:custGeom>
            <a:avLst/>
            <a:gdLst>
              <a:gd name="connsiteX0" fmla="*/ 0 w 871162"/>
              <a:gd name="connsiteY0" fmla="*/ 0 h 558674"/>
              <a:gd name="connsiteX1" fmla="*/ 409446 w 871162"/>
              <a:gd name="connsiteY1" fmla="*/ 0 h 558674"/>
              <a:gd name="connsiteX2" fmla="*/ 871162 w 871162"/>
              <a:gd name="connsiteY2" fmla="*/ 0 h 558674"/>
              <a:gd name="connsiteX3" fmla="*/ 871162 w 871162"/>
              <a:gd name="connsiteY3" fmla="*/ 558674 h 558674"/>
              <a:gd name="connsiteX4" fmla="*/ 418158 w 871162"/>
              <a:gd name="connsiteY4" fmla="*/ 558674 h 558674"/>
              <a:gd name="connsiteX5" fmla="*/ 0 w 871162"/>
              <a:gd name="connsiteY5" fmla="*/ 558674 h 558674"/>
              <a:gd name="connsiteX6" fmla="*/ 0 w 871162"/>
              <a:gd name="connsiteY6" fmla="*/ 0 h 55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162" h="558674" fill="none" extrusionOk="0">
                <a:moveTo>
                  <a:pt x="0" y="0"/>
                </a:moveTo>
                <a:cubicBezTo>
                  <a:pt x="177470" y="-34230"/>
                  <a:pt x="276273" y="25557"/>
                  <a:pt x="409446" y="0"/>
                </a:cubicBezTo>
                <a:cubicBezTo>
                  <a:pt x="542619" y="-25557"/>
                  <a:pt x="656497" y="10156"/>
                  <a:pt x="871162" y="0"/>
                </a:cubicBezTo>
                <a:cubicBezTo>
                  <a:pt x="926569" y="132499"/>
                  <a:pt x="812557" y="363108"/>
                  <a:pt x="871162" y="558674"/>
                </a:cubicBezTo>
                <a:cubicBezTo>
                  <a:pt x="773482" y="566299"/>
                  <a:pt x="570421" y="511578"/>
                  <a:pt x="418158" y="558674"/>
                </a:cubicBezTo>
                <a:cubicBezTo>
                  <a:pt x="265895" y="605770"/>
                  <a:pt x="96285" y="537652"/>
                  <a:pt x="0" y="558674"/>
                </a:cubicBezTo>
                <a:cubicBezTo>
                  <a:pt x="-55747" y="299255"/>
                  <a:pt x="56623" y="220456"/>
                  <a:pt x="0" y="0"/>
                </a:cubicBezTo>
                <a:close/>
              </a:path>
              <a:path w="871162" h="558674" stroke="0" extrusionOk="0">
                <a:moveTo>
                  <a:pt x="0" y="0"/>
                </a:moveTo>
                <a:cubicBezTo>
                  <a:pt x="100742" y="-21476"/>
                  <a:pt x="311111" y="4295"/>
                  <a:pt x="418158" y="0"/>
                </a:cubicBezTo>
                <a:cubicBezTo>
                  <a:pt x="525205" y="-4295"/>
                  <a:pt x="713292" y="2838"/>
                  <a:pt x="871162" y="0"/>
                </a:cubicBezTo>
                <a:cubicBezTo>
                  <a:pt x="888736" y="262523"/>
                  <a:pt x="810260" y="401472"/>
                  <a:pt x="871162" y="558674"/>
                </a:cubicBezTo>
                <a:cubicBezTo>
                  <a:pt x="766407" y="581554"/>
                  <a:pt x="565466" y="533701"/>
                  <a:pt x="453004" y="558674"/>
                </a:cubicBezTo>
                <a:cubicBezTo>
                  <a:pt x="340542" y="583647"/>
                  <a:pt x="183607" y="547821"/>
                  <a:pt x="0" y="558674"/>
                </a:cubicBezTo>
                <a:cubicBezTo>
                  <a:pt x="-47281" y="350542"/>
                  <a:pt x="19392" y="167351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silla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A4E1DC0-37FA-48E1-9004-0031AA356183}"/>
              </a:ext>
            </a:extLst>
          </p:cNvPr>
          <p:cNvSpPr txBox="1">
            <a:spLocks/>
          </p:cNvSpPr>
          <p:nvPr/>
        </p:nvSpPr>
        <p:spPr>
          <a:xfrm>
            <a:off x="3076041" y="4365059"/>
            <a:ext cx="1428108" cy="617118"/>
          </a:xfrm>
          <a:custGeom>
            <a:avLst/>
            <a:gdLst>
              <a:gd name="connsiteX0" fmla="*/ 0 w 1428108"/>
              <a:gd name="connsiteY0" fmla="*/ 0 h 617118"/>
              <a:gd name="connsiteX1" fmla="*/ 461755 w 1428108"/>
              <a:gd name="connsiteY1" fmla="*/ 0 h 617118"/>
              <a:gd name="connsiteX2" fmla="*/ 909229 w 1428108"/>
              <a:gd name="connsiteY2" fmla="*/ 0 h 617118"/>
              <a:gd name="connsiteX3" fmla="*/ 1428108 w 1428108"/>
              <a:gd name="connsiteY3" fmla="*/ 0 h 617118"/>
              <a:gd name="connsiteX4" fmla="*/ 1428108 w 1428108"/>
              <a:gd name="connsiteY4" fmla="*/ 302388 h 617118"/>
              <a:gd name="connsiteX5" fmla="*/ 1428108 w 1428108"/>
              <a:gd name="connsiteY5" fmla="*/ 617118 h 617118"/>
              <a:gd name="connsiteX6" fmla="*/ 952072 w 1428108"/>
              <a:gd name="connsiteY6" fmla="*/ 617118 h 617118"/>
              <a:gd name="connsiteX7" fmla="*/ 518879 w 1428108"/>
              <a:gd name="connsiteY7" fmla="*/ 617118 h 617118"/>
              <a:gd name="connsiteX8" fmla="*/ 0 w 1428108"/>
              <a:gd name="connsiteY8" fmla="*/ 617118 h 617118"/>
              <a:gd name="connsiteX9" fmla="*/ 0 w 1428108"/>
              <a:gd name="connsiteY9" fmla="*/ 296217 h 617118"/>
              <a:gd name="connsiteX10" fmla="*/ 0 w 1428108"/>
              <a:gd name="connsiteY10" fmla="*/ 0 h 61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28108" h="617118" fill="none" extrusionOk="0">
                <a:moveTo>
                  <a:pt x="0" y="0"/>
                </a:moveTo>
                <a:cubicBezTo>
                  <a:pt x="229758" y="-17393"/>
                  <a:pt x="284972" y="22246"/>
                  <a:pt x="461755" y="0"/>
                </a:cubicBezTo>
                <a:cubicBezTo>
                  <a:pt x="638538" y="-22246"/>
                  <a:pt x="709175" y="19825"/>
                  <a:pt x="909229" y="0"/>
                </a:cubicBezTo>
                <a:cubicBezTo>
                  <a:pt x="1109283" y="-19825"/>
                  <a:pt x="1305039" y="24771"/>
                  <a:pt x="1428108" y="0"/>
                </a:cubicBezTo>
                <a:cubicBezTo>
                  <a:pt x="1435059" y="113827"/>
                  <a:pt x="1411884" y="192131"/>
                  <a:pt x="1428108" y="302388"/>
                </a:cubicBezTo>
                <a:cubicBezTo>
                  <a:pt x="1444332" y="412645"/>
                  <a:pt x="1418131" y="486079"/>
                  <a:pt x="1428108" y="617118"/>
                </a:cubicBezTo>
                <a:cubicBezTo>
                  <a:pt x="1208345" y="666632"/>
                  <a:pt x="1119039" y="592892"/>
                  <a:pt x="952072" y="617118"/>
                </a:cubicBezTo>
                <a:cubicBezTo>
                  <a:pt x="785105" y="641344"/>
                  <a:pt x="717990" y="588510"/>
                  <a:pt x="518879" y="617118"/>
                </a:cubicBezTo>
                <a:cubicBezTo>
                  <a:pt x="319768" y="645726"/>
                  <a:pt x="203642" y="581237"/>
                  <a:pt x="0" y="617118"/>
                </a:cubicBezTo>
                <a:cubicBezTo>
                  <a:pt x="-13383" y="509482"/>
                  <a:pt x="17113" y="434948"/>
                  <a:pt x="0" y="296217"/>
                </a:cubicBezTo>
                <a:cubicBezTo>
                  <a:pt x="-17113" y="157486"/>
                  <a:pt x="17358" y="112478"/>
                  <a:pt x="0" y="0"/>
                </a:cubicBezTo>
                <a:close/>
              </a:path>
              <a:path w="1428108" h="617118" stroke="0" extrusionOk="0">
                <a:moveTo>
                  <a:pt x="0" y="0"/>
                </a:moveTo>
                <a:cubicBezTo>
                  <a:pt x="157680" y="-8484"/>
                  <a:pt x="294163" y="23290"/>
                  <a:pt x="447474" y="0"/>
                </a:cubicBezTo>
                <a:cubicBezTo>
                  <a:pt x="600785" y="-23290"/>
                  <a:pt x="754393" y="45652"/>
                  <a:pt x="937791" y="0"/>
                </a:cubicBezTo>
                <a:cubicBezTo>
                  <a:pt x="1121189" y="-45652"/>
                  <a:pt x="1226711" y="46132"/>
                  <a:pt x="1428108" y="0"/>
                </a:cubicBezTo>
                <a:cubicBezTo>
                  <a:pt x="1446841" y="127626"/>
                  <a:pt x="1411235" y="245089"/>
                  <a:pt x="1428108" y="320901"/>
                </a:cubicBezTo>
                <a:cubicBezTo>
                  <a:pt x="1444981" y="396713"/>
                  <a:pt x="1400534" y="544243"/>
                  <a:pt x="1428108" y="617118"/>
                </a:cubicBezTo>
                <a:cubicBezTo>
                  <a:pt x="1297689" y="617740"/>
                  <a:pt x="1137294" y="585768"/>
                  <a:pt x="952072" y="617118"/>
                </a:cubicBezTo>
                <a:cubicBezTo>
                  <a:pt x="766850" y="648468"/>
                  <a:pt x="653630" y="581684"/>
                  <a:pt x="504598" y="617118"/>
                </a:cubicBezTo>
                <a:cubicBezTo>
                  <a:pt x="355566" y="652552"/>
                  <a:pt x="177755" y="605926"/>
                  <a:pt x="0" y="617118"/>
                </a:cubicBezTo>
                <a:cubicBezTo>
                  <a:pt x="-10062" y="466442"/>
                  <a:pt x="34828" y="389041"/>
                  <a:pt x="0" y="296217"/>
                </a:cubicBezTo>
                <a:cubicBezTo>
                  <a:pt x="-34828" y="203393"/>
                  <a:pt x="1162" y="89332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mochila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7A4D2BDB-C81A-4CC1-AF9A-4F3FCBEE15D9}"/>
              </a:ext>
            </a:extLst>
          </p:cNvPr>
          <p:cNvSpPr txBox="1">
            <a:spLocks/>
          </p:cNvSpPr>
          <p:nvPr/>
        </p:nvSpPr>
        <p:spPr>
          <a:xfrm>
            <a:off x="6020445" y="3755014"/>
            <a:ext cx="1175535" cy="649429"/>
          </a:xfrm>
          <a:custGeom>
            <a:avLst/>
            <a:gdLst>
              <a:gd name="connsiteX0" fmla="*/ 0 w 1175535"/>
              <a:gd name="connsiteY0" fmla="*/ 0 h 649429"/>
              <a:gd name="connsiteX1" fmla="*/ 599523 w 1175535"/>
              <a:gd name="connsiteY1" fmla="*/ 0 h 649429"/>
              <a:gd name="connsiteX2" fmla="*/ 1175535 w 1175535"/>
              <a:gd name="connsiteY2" fmla="*/ 0 h 649429"/>
              <a:gd name="connsiteX3" fmla="*/ 1175535 w 1175535"/>
              <a:gd name="connsiteY3" fmla="*/ 331209 h 649429"/>
              <a:gd name="connsiteX4" fmla="*/ 1175535 w 1175535"/>
              <a:gd name="connsiteY4" fmla="*/ 649429 h 649429"/>
              <a:gd name="connsiteX5" fmla="*/ 587768 w 1175535"/>
              <a:gd name="connsiteY5" fmla="*/ 649429 h 649429"/>
              <a:gd name="connsiteX6" fmla="*/ 0 w 1175535"/>
              <a:gd name="connsiteY6" fmla="*/ 649429 h 649429"/>
              <a:gd name="connsiteX7" fmla="*/ 0 w 1175535"/>
              <a:gd name="connsiteY7" fmla="*/ 337703 h 649429"/>
              <a:gd name="connsiteX8" fmla="*/ 0 w 1175535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535" h="649429" fill="none" extrusionOk="0">
                <a:moveTo>
                  <a:pt x="0" y="0"/>
                </a:moveTo>
                <a:cubicBezTo>
                  <a:pt x="157470" y="-55852"/>
                  <a:pt x="350168" y="21060"/>
                  <a:pt x="599523" y="0"/>
                </a:cubicBezTo>
                <a:cubicBezTo>
                  <a:pt x="848878" y="-21060"/>
                  <a:pt x="1008524" y="31086"/>
                  <a:pt x="1175535" y="0"/>
                </a:cubicBezTo>
                <a:cubicBezTo>
                  <a:pt x="1203385" y="118783"/>
                  <a:pt x="1139804" y="219582"/>
                  <a:pt x="1175535" y="331209"/>
                </a:cubicBezTo>
                <a:cubicBezTo>
                  <a:pt x="1211266" y="442836"/>
                  <a:pt x="1172686" y="511151"/>
                  <a:pt x="1175535" y="649429"/>
                </a:cubicBezTo>
                <a:cubicBezTo>
                  <a:pt x="1048593" y="681244"/>
                  <a:pt x="812416" y="639021"/>
                  <a:pt x="587768" y="649429"/>
                </a:cubicBezTo>
                <a:cubicBezTo>
                  <a:pt x="363120" y="659837"/>
                  <a:pt x="289577" y="60017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1175535" h="649429" stroke="0" extrusionOk="0">
                <a:moveTo>
                  <a:pt x="0" y="0"/>
                </a:moveTo>
                <a:cubicBezTo>
                  <a:pt x="280681" y="-49987"/>
                  <a:pt x="387975" y="48102"/>
                  <a:pt x="564257" y="0"/>
                </a:cubicBezTo>
                <a:cubicBezTo>
                  <a:pt x="740539" y="-48102"/>
                  <a:pt x="1015968" y="39664"/>
                  <a:pt x="1175535" y="0"/>
                </a:cubicBezTo>
                <a:cubicBezTo>
                  <a:pt x="1210368" y="90424"/>
                  <a:pt x="1139980" y="223655"/>
                  <a:pt x="1175535" y="331209"/>
                </a:cubicBezTo>
                <a:cubicBezTo>
                  <a:pt x="1211090" y="438763"/>
                  <a:pt x="1175306" y="546380"/>
                  <a:pt x="1175535" y="649429"/>
                </a:cubicBezTo>
                <a:cubicBezTo>
                  <a:pt x="892499" y="688161"/>
                  <a:pt x="839037" y="622075"/>
                  <a:pt x="599523" y="649429"/>
                </a:cubicBezTo>
                <a:cubicBezTo>
                  <a:pt x="360009" y="676783"/>
                  <a:pt x="228534" y="588418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00B0F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flores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9A6E4E9-639F-46F3-A497-F5F601D750E9}"/>
              </a:ext>
            </a:extLst>
          </p:cNvPr>
          <p:cNvSpPr txBox="1">
            <a:spLocks/>
          </p:cNvSpPr>
          <p:nvPr/>
        </p:nvSpPr>
        <p:spPr>
          <a:xfrm>
            <a:off x="9107184" y="5215402"/>
            <a:ext cx="976471" cy="649429"/>
          </a:xfrm>
          <a:custGeom>
            <a:avLst/>
            <a:gdLst>
              <a:gd name="connsiteX0" fmla="*/ 0 w 976471"/>
              <a:gd name="connsiteY0" fmla="*/ 0 h 649429"/>
              <a:gd name="connsiteX1" fmla="*/ 498000 w 976471"/>
              <a:gd name="connsiteY1" fmla="*/ 0 h 649429"/>
              <a:gd name="connsiteX2" fmla="*/ 976471 w 976471"/>
              <a:gd name="connsiteY2" fmla="*/ 0 h 649429"/>
              <a:gd name="connsiteX3" fmla="*/ 976471 w 976471"/>
              <a:gd name="connsiteY3" fmla="*/ 331209 h 649429"/>
              <a:gd name="connsiteX4" fmla="*/ 976471 w 976471"/>
              <a:gd name="connsiteY4" fmla="*/ 649429 h 649429"/>
              <a:gd name="connsiteX5" fmla="*/ 488236 w 976471"/>
              <a:gd name="connsiteY5" fmla="*/ 649429 h 649429"/>
              <a:gd name="connsiteX6" fmla="*/ 0 w 976471"/>
              <a:gd name="connsiteY6" fmla="*/ 649429 h 649429"/>
              <a:gd name="connsiteX7" fmla="*/ 0 w 976471"/>
              <a:gd name="connsiteY7" fmla="*/ 337703 h 649429"/>
              <a:gd name="connsiteX8" fmla="*/ 0 w 976471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6471" h="649429" fill="none" extrusionOk="0">
                <a:moveTo>
                  <a:pt x="0" y="0"/>
                </a:moveTo>
                <a:cubicBezTo>
                  <a:pt x="237011" y="-7686"/>
                  <a:pt x="322683" y="51026"/>
                  <a:pt x="498000" y="0"/>
                </a:cubicBezTo>
                <a:cubicBezTo>
                  <a:pt x="673317" y="-51026"/>
                  <a:pt x="776530" y="25480"/>
                  <a:pt x="976471" y="0"/>
                </a:cubicBezTo>
                <a:cubicBezTo>
                  <a:pt x="1004321" y="118783"/>
                  <a:pt x="940740" y="219582"/>
                  <a:pt x="976471" y="331209"/>
                </a:cubicBezTo>
                <a:cubicBezTo>
                  <a:pt x="1012202" y="442836"/>
                  <a:pt x="973622" y="511151"/>
                  <a:pt x="976471" y="649429"/>
                </a:cubicBezTo>
                <a:cubicBezTo>
                  <a:pt x="818884" y="653749"/>
                  <a:pt x="696042" y="632652"/>
                  <a:pt x="488236" y="649429"/>
                </a:cubicBezTo>
                <a:cubicBezTo>
                  <a:pt x="280430" y="666206"/>
                  <a:pt x="155902" y="63145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976471" h="649429" stroke="0" extrusionOk="0">
                <a:moveTo>
                  <a:pt x="0" y="0"/>
                </a:moveTo>
                <a:cubicBezTo>
                  <a:pt x="94994" y="-32707"/>
                  <a:pt x="250214" y="16318"/>
                  <a:pt x="468706" y="0"/>
                </a:cubicBezTo>
                <a:cubicBezTo>
                  <a:pt x="687198" y="-16318"/>
                  <a:pt x="847364" y="30029"/>
                  <a:pt x="976471" y="0"/>
                </a:cubicBezTo>
                <a:cubicBezTo>
                  <a:pt x="1011304" y="90424"/>
                  <a:pt x="940916" y="223655"/>
                  <a:pt x="976471" y="331209"/>
                </a:cubicBezTo>
                <a:cubicBezTo>
                  <a:pt x="1012026" y="438763"/>
                  <a:pt x="976242" y="546380"/>
                  <a:pt x="976471" y="649429"/>
                </a:cubicBezTo>
                <a:cubicBezTo>
                  <a:pt x="839140" y="675295"/>
                  <a:pt x="694510" y="615592"/>
                  <a:pt x="498000" y="649429"/>
                </a:cubicBezTo>
                <a:cubicBezTo>
                  <a:pt x="301490" y="683266"/>
                  <a:pt x="105144" y="624616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libro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21D7E8DD-9E02-4DD7-AF16-08E764E3C908}"/>
              </a:ext>
            </a:extLst>
          </p:cNvPr>
          <p:cNvSpPr txBox="1">
            <a:spLocks/>
          </p:cNvSpPr>
          <p:nvPr/>
        </p:nvSpPr>
        <p:spPr>
          <a:xfrm>
            <a:off x="1124164" y="2626314"/>
            <a:ext cx="1175535" cy="649429"/>
          </a:xfrm>
          <a:custGeom>
            <a:avLst/>
            <a:gdLst>
              <a:gd name="connsiteX0" fmla="*/ 0 w 1175535"/>
              <a:gd name="connsiteY0" fmla="*/ 0 h 649429"/>
              <a:gd name="connsiteX1" fmla="*/ 599523 w 1175535"/>
              <a:gd name="connsiteY1" fmla="*/ 0 h 649429"/>
              <a:gd name="connsiteX2" fmla="*/ 1175535 w 1175535"/>
              <a:gd name="connsiteY2" fmla="*/ 0 h 649429"/>
              <a:gd name="connsiteX3" fmla="*/ 1175535 w 1175535"/>
              <a:gd name="connsiteY3" fmla="*/ 331209 h 649429"/>
              <a:gd name="connsiteX4" fmla="*/ 1175535 w 1175535"/>
              <a:gd name="connsiteY4" fmla="*/ 649429 h 649429"/>
              <a:gd name="connsiteX5" fmla="*/ 587768 w 1175535"/>
              <a:gd name="connsiteY5" fmla="*/ 649429 h 649429"/>
              <a:gd name="connsiteX6" fmla="*/ 0 w 1175535"/>
              <a:gd name="connsiteY6" fmla="*/ 649429 h 649429"/>
              <a:gd name="connsiteX7" fmla="*/ 0 w 1175535"/>
              <a:gd name="connsiteY7" fmla="*/ 337703 h 649429"/>
              <a:gd name="connsiteX8" fmla="*/ 0 w 1175535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535" h="649429" fill="none" extrusionOk="0">
                <a:moveTo>
                  <a:pt x="0" y="0"/>
                </a:moveTo>
                <a:cubicBezTo>
                  <a:pt x="157470" y="-55852"/>
                  <a:pt x="350168" y="21060"/>
                  <a:pt x="599523" y="0"/>
                </a:cubicBezTo>
                <a:cubicBezTo>
                  <a:pt x="848878" y="-21060"/>
                  <a:pt x="1008524" y="31086"/>
                  <a:pt x="1175535" y="0"/>
                </a:cubicBezTo>
                <a:cubicBezTo>
                  <a:pt x="1203385" y="118783"/>
                  <a:pt x="1139804" y="219582"/>
                  <a:pt x="1175535" y="331209"/>
                </a:cubicBezTo>
                <a:cubicBezTo>
                  <a:pt x="1211266" y="442836"/>
                  <a:pt x="1172686" y="511151"/>
                  <a:pt x="1175535" y="649429"/>
                </a:cubicBezTo>
                <a:cubicBezTo>
                  <a:pt x="1048593" y="681244"/>
                  <a:pt x="812416" y="639021"/>
                  <a:pt x="587768" y="649429"/>
                </a:cubicBezTo>
                <a:cubicBezTo>
                  <a:pt x="363120" y="659837"/>
                  <a:pt x="289577" y="60017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1175535" h="649429" stroke="0" extrusionOk="0">
                <a:moveTo>
                  <a:pt x="0" y="0"/>
                </a:moveTo>
                <a:cubicBezTo>
                  <a:pt x="280681" y="-49987"/>
                  <a:pt x="387975" y="48102"/>
                  <a:pt x="564257" y="0"/>
                </a:cubicBezTo>
                <a:cubicBezTo>
                  <a:pt x="740539" y="-48102"/>
                  <a:pt x="1015968" y="39664"/>
                  <a:pt x="1175535" y="0"/>
                </a:cubicBezTo>
                <a:cubicBezTo>
                  <a:pt x="1210368" y="90424"/>
                  <a:pt x="1139980" y="223655"/>
                  <a:pt x="1175535" y="331209"/>
                </a:cubicBezTo>
                <a:cubicBezTo>
                  <a:pt x="1211090" y="438763"/>
                  <a:pt x="1175306" y="546380"/>
                  <a:pt x="1175535" y="649429"/>
                </a:cubicBezTo>
                <a:cubicBezTo>
                  <a:pt x="892499" y="688161"/>
                  <a:pt x="839037" y="622075"/>
                  <a:pt x="599523" y="649429"/>
                </a:cubicBezTo>
                <a:cubicBezTo>
                  <a:pt x="360009" y="676783"/>
                  <a:pt x="228534" y="588418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00B0F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casas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B80683A-6D2B-4F9E-A28A-2AD28302A70C}"/>
              </a:ext>
            </a:extLst>
          </p:cNvPr>
          <p:cNvSpPr txBox="1">
            <a:spLocks/>
          </p:cNvSpPr>
          <p:nvPr/>
        </p:nvSpPr>
        <p:spPr>
          <a:xfrm>
            <a:off x="9429538" y="2474843"/>
            <a:ext cx="1924262" cy="649429"/>
          </a:xfrm>
          <a:custGeom>
            <a:avLst/>
            <a:gdLst>
              <a:gd name="connsiteX0" fmla="*/ 0 w 1924262"/>
              <a:gd name="connsiteY0" fmla="*/ 0 h 649429"/>
              <a:gd name="connsiteX1" fmla="*/ 481066 w 1924262"/>
              <a:gd name="connsiteY1" fmla="*/ 0 h 649429"/>
              <a:gd name="connsiteX2" fmla="*/ 942888 w 1924262"/>
              <a:gd name="connsiteY2" fmla="*/ 0 h 649429"/>
              <a:gd name="connsiteX3" fmla="*/ 1462439 w 1924262"/>
              <a:gd name="connsiteY3" fmla="*/ 0 h 649429"/>
              <a:gd name="connsiteX4" fmla="*/ 1924262 w 1924262"/>
              <a:gd name="connsiteY4" fmla="*/ 0 h 649429"/>
              <a:gd name="connsiteX5" fmla="*/ 1924262 w 1924262"/>
              <a:gd name="connsiteY5" fmla="*/ 331209 h 649429"/>
              <a:gd name="connsiteX6" fmla="*/ 1924262 w 1924262"/>
              <a:gd name="connsiteY6" fmla="*/ 649429 h 649429"/>
              <a:gd name="connsiteX7" fmla="*/ 1462439 w 1924262"/>
              <a:gd name="connsiteY7" fmla="*/ 649429 h 649429"/>
              <a:gd name="connsiteX8" fmla="*/ 962131 w 1924262"/>
              <a:gd name="connsiteY8" fmla="*/ 649429 h 649429"/>
              <a:gd name="connsiteX9" fmla="*/ 461823 w 1924262"/>
              <a:gd name="connsiteY9" fmla="*/ 649429 h 649429"/>
              <a:gd name="connsiteX10" fmla="*/ 0 w 1924262"/>
              <a:gd name="connsiteY10" fmla="*/ 649429 h 649429"/>
              <a:gd name="connsiteX11" fmla="*/ 0 w 1924262"/>
              <a:gd name="connsiteY11" fmla="*/ 311726 h 649429"/>
              <a:gd name="connsiteX12" fmla="*/ 0 w 1924262"/>
              <a:gd name="connsiteY12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4262" h="649429" fill="none" extrusionOk="0">
                <a:moveTo>
                  <a:pt x="0" y="0"/>
                </a:moveTo>
                <a:cubicBezTo>
                  <a:pt x="175756" y="-55744"/>
                  <a:pt x="261570" y="10194"/>
                  <a:pt x="481066" y="0"/>
                </a:cubicBezTo>
                <a:cubicBezTo>
                  <a:pt x="700562" y="-10194"/>
                  <a:pt x="795837" y="7709"/>
                  <a:pt x="942888" y="0"/>
                </a:cubicBezTo>
                <a:cubicBezTo>
                  <a:pt x="1089939" y="-7709"/>
                  <a:pt x="1248683" y="27596"/>
                  <a:pt x="1462439" y="0"/>
                </a:cubicBezTo>
                <a:cubicBezTo>
                  <a:pt x="1676195" y="-27596"/>
                  <a:pt x="1810761" y="5804"/>
                  <a:pt x="1924262" y="0"/>
                </a:cubicBezTo>
                <a:cubicBezTo>
                  <a:pt x="1956542" y="112891"/>
                  <a:pt x="1896880" y="185140"/>
                  <a:pt x="1924262" y="331209"/>
                </a:cubicBezTo>
                <a:cubicBezTo>
                  <a:pt x="1951644" y="477278"/>
                  <a:pt x="1913046" y="512329"/>
                  <a:pt x="1924262" y="649429"/>
                </a:cubicBezTo>
                <a:cubicBezTo>
                  <a:pt x="1790720" y="701122"/>
                  <a:pt x="1556625" y="640063"/>
                  <a:pt x="1462439" y="649429"/>
                </a:cubicBezTo>
                <a:cubicBezTo>
                  <a:pt x="1368253" y="658795"/>
                  <a:pt x="1094705" y="596597"/>
                  <a:pt x="962131" y="649429"/>
                </a:cubicBezTo>
                <a:cubicBezTo>
                  <a:pt x="829557" y="702261"/>
                  <a:pt x="599442" y="622070"/>
                  <a:pt x="461823" y="649429"/>
                </a:cubicBezTo>
                <a:cubicBezTo>
                  <a:pt x="324204" y="676788"/>
                  <a:pt x="194093" y="625302"/>
                  <a:pt x="0" y="649429"/>
                </a:cubicBezTo>
                <a:cubicBezTo>
                  <a:pt x="-11258" y="510508"/>
                  <a:pt x="29833" y="383363"/>
                  <a:pt x="0" y="311726"/>
                </a:cubicBezTo>
                <a:cubicBezTo>
                  <a:pt x="-29833" y="240089"/>
                  <a:pt x="14928" y="150789"/>
                  <a:pt x="0" y="0"/>
                </a:cubicBezTo>
                <a:close/>
              </a:path>
              <a:path w="1924262" h="649429" stroke="0" extrusionOk="0">
                <a:moveTo>
                  <a:pt x="0" y="0"/>
                </a:moveTo>
                <a:cubicBezTo>
                  <a:pt x="219522" y="-43562"/>
                  <a:pt x="285073" y="42064"/>
                  <a:pt x="442580" y="0"/>
                </a:cubicBezTo>
                <a:cubicBezTo>
                  <a:pt x="600087" y="-42064"/>
                  <a:pt x="701159" y="7180"/>
                  <a:pt x="942888" y="0"/>
                </a:cubicBezTo>
                <a:cubicBezTo>
                  <a:pt x="1184617" y="-7180"/>
                  <a:pt x="1291205" y="16651"/>
                  <a:pt x="1443197" y="0"/>
                </a:cubicBezTo>
                <a:cubicBezTo>
                  <a:pt x="1595189" y="-16651"/>
                  <a:pt x="1735614" y="21381"/>
                  <a:pt x="1924262" y="0"/>
                </a:cubicBezTo>
                <a:cubicBezTo>
                  <a:pt x="1937740" y="69799"/>
                  <a:pt x="1901457" y="188536"/>
                  <a:pt x="1924262" y="311726"/>
                </a:cubicBezTo>
                <a:cubicBezTo>
                  <a:pt x="1947067" y="434916"/>
                  <a:pt x="1897120" y="565010"/>
                  <a:pt x="1924262" y="649429"/>
                </a:cubicBezTo>
                <a:cubicBezTo>
                  <a:pt x="1754838" y="689756"/>
                  <a:pt x="1639889" y="622749"/>
                  <a:pt x="1481682" y="649429"/>
                </a:cubicBezTo>
                <a:cubicBezTo>
                  <a:pt x="1323475" y="676109"/>
                  <a:pt x="1171180" y="592092"/>
                  <a:pt x="1000616" y="649429"/>
                </a:cubicBezTo>
                <a:cubicBezTo>
                  <a:pt x="830052" y="706766"/>
                  <a:pt x="678857" y="612285"/>
                  <a:pt x="481066" y="649429"/>
                </a:cubicBezTo>
                <a:cubicBezTo>
                  <a:pt x="283275" y="686573"/>
                  <a:pt x="219345" y="617101"/>
                  <a:pt x="0" y="649429"/>
                </a:cubicBezTo>
                <a:cubicBezTo>
                  <a:pt x="-14996" y="522831"/>
                  <a:pt x="13162" y="456961"/>
                  <a:pt x="0" y="331209"/>
                </a:cubicBezTo>
                <a:cubicBezTo>
                  <a:pt x="-13162" y="205457"/>
                  <a:pt x="364" y="154292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00B0F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canciónes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E2497F50-B292-46D7-B869-9A76FF3986C0}"/>
              </a:ext>
            </a:extLst>
          </p:cNvPr>
          <p:cNvSpPr txBox="1">
            <a:spLocks/>
          </p:cNvSpPr>
          <p:nvPr/>
        </p:nvSpPr>
        <p:spPr>
          <a:xfrm>
            <a:off x="536396" y="5699999"/>
            <a:ext cx="1432389" cy="649429"/>
          </a:xfrm>
          <a:custGeom>
            <a:avLst/>
            <a:gdLst>
              <a:gd name="connsiteX0" fmla="*/ 0 w 1432389"/>
              <a:gd name="connsiteY0" fmla="*/ 0 h 649429"/>
              <a:gd name="connsiteX1" fmla="*/ 463139 w 1432389"/>
              <a:gd name="connsiteY1" fmla="*/ 0 h 649429"/>
              <a:gd name="connsiteX2" fmla="*/ 911954 w 1432389"/>
              <a:gd name="connsiteY2" fmla="*/ 0 h 649429"/>
              <a:gd name="connsiteX3" fmla="*/ 1432389 w 1432389"/>
              <a:gd name="connsiteY3" fmla="*/ 0 h 649429"/>
              <a:gd name="connsiteX4" fmla="*/ 1432389 w 1432389"/>
              <a:gd name="connsiteY4" fmla="*/ 318220 h 649429"/>
              <a:gd name="connsiteX5" fmla="*/ 1432389 w 1432389"/>
              <a:gd name="connsiteY5" fmla="*/ 649429 h 649429"/>
              <a:gd name="connsiteX6" fmla="*/ 954926 w 1432389"/>
              <a:gd name="connsiteY6" fmla="*/ 649429 h 649429"/>
              <a:gd name="connsiteX7" fmla="*/ 520435 w 1432389"/>
              <a:gd name="connsiteY7" fmla="*/ 649429 h 649429"/>
              <a:gd name="connsiteX8" fmla="*/ 0 w 1432389"/>
              <a:gd name="connsiteY8" fmla="*/ 649429 h 649429"/>
              <a:gd name="connsiteX9" fmla="*/ 0 w 1432389"/>
              <a:gd name="connsiteY9" fmla="*/ 311726 h 649429"/>
              <a:gd name="connsiteX10" fmla="*/ 0 w 1432389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2389" h="649429" fill="none" extrusionOk="0">
                <a:moveTo>
                  <a:pt x="0" y="0"/>
                </a:moveTo>
                <a:cubicBezTo>
                  <a:pt x="210454" y="-13688"/>
                  <a:pt x="308676" y="16401"/>
                  <a:pt x="463139" y="0"/>
                </a:cubicBezTo>
                <a:cubicBezTo>
                  <a:pt x="617602" y="-16401"/>
                  <a:pt x="768304" y="40961"/>
                  <a:pt x="911954" y="0"/>
                </a:cubicBezTo>
                <a:cubicBezTo>
                  <a:pt x="1055604" y="-40961"/>
                  <a:pt x="1252731" y="49929"/>
                  <a:pt x="1432389" y="0"/>
                </a:cubicBezTo>
                <a:cubicBezTo>
                  <a:pt x="1444315" y="122763"/>
                  <a:pt x="1427648" y="194907"/>
                  <a:pt x="1432389" y="318220"/>
                </a:cubicBezTo>
                <a:cubicBezTo>
                  <a:pt x="1437130" y="441533"/>
                  <a:pt x="1394892" y="563471"/>
                  <a:pt x="1432389" y="649429"/>
                </a:cubicBezTo>
                <a:cubicBezTo>
                  <a:pt x="1295835" y="652989"/>
                  <a:pt x="1143066" y="640698"/>
                  <a:pt x="954926" y="649429"/>
                </a:cubicBezTo>
                <a:cubicBezTo>
                  <a:pt x="766786" y="658160"/>
                  <a:pt x="712609" y="622836"/>
                  <a:pt x="520435" y="649429"/>
                </a:cubicBezTo>
                <a:cubicBezTo>
                  <a:pt x="328261" y="676022"/>
                  <a:pt x="199312" y="624126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432389" h="649429" stroke="0" extrusionOk="0">
                <a:moveTo>
                  <a:pt x="0" y="0"/>
                </a:moveTo>
                <a:cubicBezTo>
                  <a:pt x="132895" y="-3647"/>
                  <a:pt x="266039" y="23994"/>
                  <a:pt x="448815" y="0"/>
                </a:cubicBezTo>
                <a:cubicBezTo>
                  <a:pt x="631592" y="-23994"/>
                  <a:pt x="726056" y="10483"/>
                  <a:pt x="940602" y="0"/>
                </a:cubicBezTo>
                <a:cubicBezTo>
                  <a:pt x="1155148" y="-10483"/>
                  <a:pt x="1283922" y="54370"/>
                  <a:pt x="1432389" y="0"/>
                </a:cubicBezTo>
                <a:cubicBezTo>
                  <a:pt x="1455552" y="105627"/>
                  <a:pt x="1395058" y="252368"/>
                  <a:pt x="1432389" y="337703"/>
                </a:cubicBezTo>
                <a:cubicBezTo>
                  <a:pt x="1469720" y="423038"/>
                  <a:pt x="1409584" y="526239"/>
                  <a:pt x="1432389" y="649429"/>
                </a:cubicBezTo>
                <a:cubicBezTo>
                  <a:pt x="1301165" y="660869"/>
                  <a:pt x="1062010" y="592827"/>
                  <a:pt x="954926" y="649429"/>
                </a:cubicBezTo>
                <a:cubicBezTo>
                  <a:pt x="847842" y="706031"/>
                  <a:pt x="642785" y="604134"/>
                  <a:pt x="506111" y="649429"/>
                </a:cubicBezTo>
                <a:cubicBezTo>
                  <a:pt x="369438" y="694724"/>
                  <a:pt x="165571" y="613650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estuche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D3F09876-AA22-4BDA-96F4-F08832FAE5D6}"/>
              </a:ext>
            </a:extLst>
          </p:cNvPr>
          <p:cNvSpPr txBox="1">
            <a:spLocks/>
          </p:cNvSpPr>
          <p:nvPr/>
        </p:nvSpPr>
        <p:spPr>
          <a:xfrm>
            <a:off x="7002694" y="6024713"/>
            <a:ext cx="1175535" cy="649429"/>
          </a:xfrm>
          <a:custGeom>
            <a:avLst/>
            <a:gdLst>
              <a:gd name="connsiteX0" fmla="*/ 0 w 1175535"/>
              <a:gd name="connsiteY0" fmla="*/ 0 h 649429"/>
              <a:gd name="connsiteX1" fmla="*/ 599523 w 1175535"/>
              <a:gd name="connsiteY1" fmla="*/ 0 h 649429"/>
              <a:gd name="connsiteX2" fmla="*/ 1175535 w 1175535"/>
              <a:gd name="connsiteY2" fmla="*/ 0 h 649429"/>
              <a:gd name="connsiteX3" fmla="*/ 1175535 w 1175535"/>
              <a:gd name="connsiteY3" fmla="*/ 331209 h 649429"/>
              <a:gd name="connsiteX4" fmla="*/ 1175535 w 1175535"/>
              <a:gd name="connsiteY4" fmla="*/ 649429 h 649429"/>
              <a:gd name="connsiteX5" fmla="*/ 587768 w 1175535"/>
              <a:gd name="connsiteY5" fmla="*/ 649429 h 649429"/>
              <a:gd name="connsiteX6" fmla="*/ 0 w 1175535"/>
              <a:gd name="connsiteY6" fmla="*/ 649429 h 649429"/>
              <a:gd name="connsiteX7" fmla="*/ 0 w 1175535"/>
              <a:gd name="connsiteY7" fmla="*/ 337703 h 649429"/>
              <a:gd name="connsiteX8" fmla="*/ 0 w 1175535"/>
              <a:gd name="connsiteY8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535" h="649429" fill="none" extrusionOk="0">
                <a:moveTo>
                  <a:pt x="0" y="0"/>
                </a:moveTo>
                <a:cubicBezTo>
                  <a:pt x="157470" y="-55852"/>
                  <a:pt x="350168" y="21060"/>
                  <a:pt x="599523" y="0"/>
                </a:cubicBezTo>
                <a:cubicBezTo>
                  <a:pt x="848878" y="-21060"/>
                  <a:pt x="1008524" y="31086"/>
                  <a:pt x="1175535" y="0"/>
                </a:cubicBezTo>
                <a:cubicBezTo>
                  <a:pt x="1203385" y="118783"/>
                  <a:pt x="1139804" y="219582"/>
                  <a:pt x="1175535" y="331209"/>
                </a:cubicBezTo>
                <a:cubicBezTo>
                  <a:pt x="1211266" y="442836"/>
                  <a:pt x="1172686" y="511151"/>
                  <a:pt x="1175535" y="649429"/>
                </a:cubicBezTo>
                <a:cubicBezTo>
                  <a:pt x="1048593" y="681244"/>
                  <a:pt x="812416" y="639021"/>
                  <a:pt x="587768" y="649429"/>
                </a:cubicBezTo>
                <a:cubicBezTo>
                  <a:pt x="363120" y="659837"/>
                  <a:pt x="289577" y="600174"/>
                  <a:pt x="0" y="649429"/>
                </a:cubicBezTo>
                <a:cubicBezTo>
                  <a:pt x="-2875" y="567384"/>
                  <a:pt x="4072" y="476652"/>
                  <a:pt x="0" y="337703"/>
                </a:cubicBezTo>
                <a:cubicBezTo>
                  <a:pt x="-4072" y="198754"/>
                  <a:pt x="38004" y="106975"/>
                  <a:pt x="0" y="0"/>
                </a:cubicBezTo>
                <a:close/>
              </a:path>
              <a:path w="1175535" h="649429" stroke="0" extrusionOk="0">
                <a:moveTo>
                  <a:pt x="0" y="0"/>
                </a:moveTo>
                <a:cubicBezTo>
                  <a:pt x="280681" y="-49987"/>
                  <a:pt x="387975" y="48102"/>
                  <a:pt x="564257" y="0"/>
                </a:cubicBezTo>
                <a:cubicBezTo>
                  <a:pt x="740539" y="-48102"/>
                  <a:pt x="1015968" y="39664"/>
                  <a:pt x="1175535" y="0"/>
                </a:cubicBezTo>
                <a:cubicBezTo>
                  <a:pt x="1210368" y="90424"/>
                  <a:pt x="1139980" y="223655"/>
                  <a:pt x="1175535" y="331209"/>
                </a:cubicBezTo>
                <a:cubicBezTo>
                  <a:pt x="1211090" y="438763"/>
                  <a:pt x="1175306" y="546380"/>
                  <a:pt x="1175535" y="649429"/>
                </a:cubicBezTo>
                <a:cubicBezTo>
                  <a:pt x="892499" y="688161"/>
                  <a:pt x="839037" y="622075"/>
                  <a:pt x="599523" y="649429"/>
                </a:cubicBezTo>
                <a:cubicBezTo>
                  <a:pt x="360009" y="676783"/>
                  <a:pt x="228534" y="588418"/>
                  <a:pt x="0" y="649429"/>
                </a:cubicBezTo>
                <a:cubicBezTo>
                  <a:pt x="-27025" y="548205"/>
                  <a:pt x="12117" y="401785"/>
                  <a:pt x="0" y="337703"/>
                </a:cubicBezTo>
                <a:cubicBezTo>
                  <a:pt x="-12117" y="273621"/>
                  <a:pt x="10705" y="79737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ciudad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191EDB35-1C66-447C-B8EE-F984182A7A3B}"/>
              </a:ext>
            </a:extLst>
          </p:cNvPr>
          <p:cNvSpPr txBox="1">
            <a:spLocks/>
          </p:cNvSpPr>
          <p:nvPr/>
        </p:nvSpPr>
        <p:spPr>
          <a:xfrm>
            <a:off x="8712276" y="3790229"/>
            <a:ext cx="1660132" cy="649429"/>
          </a:xfrm>
          <a:custGeom>
            <a:avLst/>
            <a:gdLst>
              <a:gd name="connsiteX0" fmla="*/ 0 w 1660132"/>
              <a:gd name="connsiteY0" fmla="*/ 0 h 649429"/>
              <a:gd name="connsiteX1" fmla="*/ 536776 w 1660132"/>
              <a:gd name="connsiteY1" fmla="*/ 0 h 649429"/>
              <a:gd name="connsiteX2" fmla="*/ 1056951 w 1660132"/>
              <a:gd name="connsiteY2" fmla="*/ 0 h 649429"/>
              <a:gd name="connsiteX3" fmla="*/ 1660132 w 1660132"/>
              <a:gd name="connsiteY3" fmla="*/ 0 h 649429"/>
              <a:gd name="connsiteX4" fmla="*/ 1660132 w 1660132"/>
              <a:gd name="connsiteY4" fmla="*/ 318220 h 649429"/>
              <a:gd name="connsiteX5" fmla="*/ 1660132 w 1660132"/>
              <a:gd name="connsiteY5" fmla="*/ 649429 h 649429"/>
              <a:gd name="connsiteX6" fmla="*/ 1106755 w 1660132"/>
              <a:gd name="connsiteY6" fmla="*/ 649429 h 649429"/>
              <a:gd name="connsiteX7" fmla="*/ 603181 w 1660132"/>
              <a:gd name="connsiteY7" fmla="*/ 649429 h 649429"/>
              <a:gd name="connsiteX8" fmla="*/ 0 w 1660132"/>
              <a:gd name="connsiteY8" fmla="*/ 649429 h 649429"/>
              <a:gd name="connsiteX9" fmla="*/ 0 w 1660132"/>
              <a:gd name="connsiteY9" fmla="*/ 311726 h 649429"/>
              <a:gd name="connsiteX10" fmla="*/ 0 w 1660132"/>
              <a:gd name="connsiteY10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0132" h="649429" fill="none" extrusionOk="0">
                <a:moveTo>
                  <a:pt x="0" y="0"/>
                </a:moveTo>
                <a:cubicBezTo>
                  <a:pt x="211016" y="-6123"/>
                  <a:pt x="412444" y="10411"/>
                  <a:pt x="536776" y="0"/>
                </a:cubicBezTo>
                <a:cubicBezTo>
                  <a:pt x="661108" y="-10411"/>
                  <a:pt x="822105" y="52402"/>
                  <a:pt x="1056951" y="0"/>
                </a:cubicBezTo>
                <a:cubicBezTo>
                  <a:pt x="1291798" y="-52402"/>
                  <a:pt x="1379707" y="41577"/>
                  <a:pt x="1660132" y="0"/>
                </a:cubicBezTo>
                <a:cubicBezTo>
                  <a:pt x="1672058" y="122763"/>
                  <a:pt x="1655391" y="194907"/>
                  <a:pt x="1660132" y="318220"/>
                </a:cubicBezTo>
                <a:cubicBezTo>
                  <a:pt x="1664873" y="441533"/>
                  <a:pt x="1622635" y="563471"/>
                  <a:pt x="1660132" y="649429"/>
                </a:cubicBezTo>
                <a:cubicBezTo>
                  <a:pt x="1517279" y="709451"/>
                  <a:pt x="1291031" y="627991"/>
                  <a:pt x="1106755" y="649429"/>
                </a:cubicBezTo>
                <a:cubicBezTo>
                  <a:pt x="922479" y="670867"/>
                  <a:pt x="814117" y="605136"/>
                  <a:pt x="603181" y="649429"/>
                </a:cubicBezTo>
                <a:cubicBezTo>
                  <a:pt x="392245" y="693722"/>
                  <a:pt x="239120" y="588151"/>
                  <a:pt x="0" y="649429"/>
                </a:cubicBezTo>
                <a:cubicBezTo>
                  <a:pt x="-349" y="486307"/>
                  <a:pt x="31056" y="413022"/>
                  <a:pt x="0" y="311726"/>
                </a:cubicBezTo>
                <a:cubicBezTo>
                  <a:pt x="-31056" y="210430"/>
                  <a:pt x="14337" y="68696"/>
                  <a:pt x="0" y="0"/>
                </a:cubicBezTo>
                <a:close/>
              </a:path>
              <a:path w="1660132" h="649429" stroke="0" extrusionOk="0">
                <a:moveTo>
                  <a:pt x="0" y="0"/>
                </a:moveTo>
                <a:cubicBezTo>
                  <a:pt x="111852" y="-38869"/>
                  <a:pt x="340196" y="26903"/>
                  <a:pt x="520175" y="0"/>
                </a:cubicBezTo>
                <a:cubicBezTo>
                  <a:pt x="700155" y="-26903"/>
                  <a:pt x="887463" y="26668"/>
                  <a:pt x="1090153" y="0"/>
                </a:cubicBezTo>
                <a:cubicBezTo>
                  <a:pt x="1292843" y="-26668"/>
                  <a:pt x="1497301" y="32397"/>
                  <a:pt x="1660132" y="0"/>
                </a:cubicBezTo>
                <a:cubicBezTo>
                  <a:pt x="1683295" y="105627"/>
                  <a:pt x="1622801" y="252368"/>
                  <a:pt x="1660132" y="337703"/>
                </a:cubicBezTo>
                <a:cubicBezTo>
                  <a:pt x="1697463" y="423038"/>
                  <a:pt x="1637327" y="526239"/>
                  <a:pt x="1660132" y="649429"/>
                </a:cubicBezTo>
                <a:cubicBezTo>
                  <a:pt x="1477988" y="670842"/>
                  <a:pt x="1294804" y="632536"/>
                  <a:pt x="1106755" y="649429"/>
                </a:cubicBezTo>
                <a:cubicBezTo>
                  <a:pt x="918706" y="666322"/>
                  <a:pt x="694845" y="632590"/>
                  <a:pt x="586580" y="649429"/>
                </a:cubicBezTo>
                <a:cubicBezTo>
                  <a:pt x="478315" y="666268"/>
                  <a:pt x="177769" y="594492"/>
                  <a:pt x="0" y="649429"/>
                </a:cubicBezTo>
                <a:cubicBezTo>
                  <a:pt x="-6634" y="556455"/>
                  <a:pt x="10002" y="433070"/>
                  <a:pt x="0" y="311726"/>
                </a:cubicBezTo>
                <a:cubicBezTo>
                  <a:pt x="-10002" y="190382"/>
                  <a:pt x="21801" y="75331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00B0F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pizarras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1F1EECDD-4E48-4907-B27B-3F3A3303F586}"/>
              </a:ext>
            </a:extLst>
          </p:cNvPr>
          <p:cNvSpPr txBox="1">
            <a:spLocks/>
          </p:cNvSpPr>
          <p:nvPr/>
        </p:nvSpPr>
        <p:spPr>
          <a:xfrm>
            <a:off x="2716015" y="1967295"/>
            <a:ext cx="1948452" cy="649429"/>
          </a:xfrm>
          <a:custGeom>
            <a:avLst/>
            <a:gdLst>
              <a:gd name="connsiteX0" fmla="*/ 0 w 1948452"/>
              <a:gd name="connsiteY0" fmla="*/ 0 h 649429"/>
              <a:gd name="connsiteX1" fmla="*/ 487113 w 1948452"/>
              <a:gd name="connsiteY1" fmla="*/ 0 h 649429"/>
              <a:gd name="connsiteX2" fmla="*/ 954741 w 1948452"/>
              <a:gd name="connsiteY2" fmla="*/ 0 h 649429"/>
              <a:gd name="connsiteX3" fmla="*/ 1480824 w 1948452"/>
              <a:gd name="connsiteY3" fmla="*/ 0 h 649429"/>
              <a:gd name="connsiteX4" fmla="*/ 1948452 w 1948452"/>
              <a:gd name="connsiteY4" fmla="*/ 0 h 649429"/>
              <a:gd name="connsiteX5" fmla="*/ 1948452 w 1948452"/>
              <a:gd name="connsiteY5" fmla="*/ 331209 h 649429"/>
              <a:gd name="connsiteX6" fmla="*/ 1948452 w 1948452"/>
              <a:gd name="connsiteY6" fmla="*/ 649429 h 649429"/>
              <a:gd name="connsiteX7" fmla="*/ 1480824 w 1948452"/>
              <a:gd name="connsiteY7" fmla="*/ 649429 h 649429"/>
              <a:gd name="connsiteX8" fmla="*/ 974226 w 1948452"/>
              <a:gd name="connsiteY8" fmla="*/ 649429 h 649429"/>
              <a:gd name="connsiteX9" fmla="*/ 467628 w 1948452"/>
              <a:gd name="connsiteY9" fmla="*/ 649429 h 649429"/>
              <a:gd name="connsiteX10" fmla="*/ 0 w 1948452"/>
              <a:gd name="connsiteY10" fmla="*/ 649429 h 649429"/>
              <a:gd name="connsiteX11" fmla="*/ 0 w 1948452"/>
              <a:gd name="connsiteY11" fmla="*/ 311726 h 649429"/>
              <a:gd name="connsiteX12" fmla="*/ 0 w 1948452"/>
              <a:gd name="connsiteY12" fmla="*/ 0 h 64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8452" h="649429" fill="none" extrusionOk="0">
                <a:moveTo>
                  <a:pt x="0" y="0"/>
                </a:moveTo>
                <a:cubicBezTo>
                  <a:pt x="223657" y="-55897"/>
                  <a:pt x="384440" y="17642"/>
                  <a:pt x="487113" y="0"/>
                </a:cubicBezTo>
                <a:cubicBezTo>
                  <a:pt x="589786" y="-17642"/>
                  <a:pt x="766873" y="24352"/>
                  <a:pt x="954741" y="0"/>
                </a:cubicBezTo>
                <a:cubicBezTo>
                  <a:pt x="1142609" y="-24352"/>
                  <a:pt x="1276760" y="15894"/>
                  <a:pt x="1480824" y="0"/>
                </a:cubicBezTo>
                <a:cubicBezTo>
                  <a:pt x="1684888" y="-15894"/>
                  <a:pt x="1747991" y="37617"/>
                  <a:pt x="1948452" y="0"/>
                </a:cubicBezTo>
                <a:cubicBezTo>
                  <a:pt x="1980732" y="112891"/>
                  <a:pt x="1921070" y="185140"/>
                  <a:pt x="1948452" y="331209"/>
                </a:cubicBezTo>
                <a:cubicBezTo>
                  <a:pt x="1975834" y="477278"/>
                  <a:pt x="1937236" y="512329"/>
                  <a:pt x="1948452" y="649429"/>
                </a:cubicBezTo>
                <a:cubicBezTo>
                  <a:pt x="1764000" y="702396"/>
                  <a:pt x="1630657" y="616868"/>
                  <a:pt x="1480824" y="649429"/>
                </a:cubicBezTo>
                <a:cubicBezTo>
                  <a:pt x="1330991" y="681990"/>
                  <a:pt x="1180805" y="632944"/>
                  <a:pt x="974226" y="649429"/>
                </a:cubicBezTo>
                <a:cubicBezTo>
                  <a:pt x="767647" y="665914"/>
                  <a:pt x="664694" y="635319"/>
                  <a:pt x="467628" y="649429"/>
                </a:cubicBezTo>
                <a:cubicBezTo>
                  <a:pt x="270562" y="663539"/>
                  <a:pt x="146981" y="632813"/>
                  <a:pt x="0" y="649429"/>
                </a:cubicBezTo>
                <a:cubicBezTo>
                  <a:pt x="-11258" y="510508"/>
                  <a:pt x="29833" y="383363"/>
                  <a:pt x="0" y="311726"/>
                </a:cubicBezTo>
                <a:cubicBezTo>
                  <a:pt x="-29833" y="240089"/>
                  <a:pt x="14928" y="150789"/>
                  <a:pt x="0" y="0"/>
                </a:cubicBezTo>
                <a:close/>
              </a:path>
              <a:path w="1948452" h="649429" stroke="0" extrusionOk="0">
                <a:moveTo>
                  <a:pt x="0" y="0"/>
                </a:moveTo>
                <a:cubicBezTo>
                  <a:pt x="207928" y="-36689"/>
                  <a:pt x="344155" y="23601"/>
                  <a:pt x="448144" y="0"/>
                </a:cubicBezTo>
                <a:cubicBezTo>
                  <a:pt x="552133" y="-23601"/>
                  <a:pt x="757146" y="4219"/>
                  <a:pt x="954741" y="0"/>
                </a:cubicBezTo>
                <a:cubicBezTo>
                  <a:pt x="1152336" y="-4219"/>
                  <a:pt x="1219576" y="5845"/>
                  <a:pt x="1461339" y="0"/>
                </a:cubicBezTo>
                <a:cubicBezTo>
                  <a:pt x="1703102" y="-5845"/>
                  <a:pt x="1801337" y="42119"/>
                  <a:pt x="1948452" y="0"/>
                </a:cubicBezTo>
                <a:cubicBezTo>
                  <a:pt x="1961930" y="69799"/>
                  <a:pt x="1925647" y="188536"/>
                  <a:pt x="1948452" y="311726"/>
                </a:cubicBezTo>
                <a:cubicBezTo>
                  <a:pt x="1971257" y="434916"/>
                  <a:pt x="1921310" y="565010"/>
                  <a:pt x="1948452" y="649429"/>
                </a:cubicBezTo>
                <a:cubicBezTo>
                  <a:pt x="1740618" y="691770"/>
                  <a:pt x="1646999" y="640578"/>
                  <a:pt x="1500308" y="649429"/>
                </a:cubicBezTo>
                <a:cubicBezTo>
                  <a:pt x="1353617" y="658280"/>
                  <a:pt x="1184569" y="615891"/>
                  <a:pt x="1013195" y="649429"/>
                </a:cubicBezTo>
                <a:cubicBezTo>
                  <a:pt x="841821" y="682967"/>
                  <a:pt x="717058" y="614378"/>
                  <a:pt x="487113" y="649429"/>
                </a:cubicBezTo>
                <a:cubicBezTo>
                  <a:pt x="257168" y="684480"/>
                  <a:pt x="232183" y="627247"/>
                  <a:pt x="0" y="649429"/>
                </a:cubicBezTo>
                <a:cubicBezTo>
                  <a:pt x="-14996" y="522831"/>
                  <a:pt x="13162" y="456961"/>
                  <a:pt x="0" y="331209"/>
                </a:cubicBezTo>
                <a:cubicBezTo>
                  <a:pt x="-13162" y="205457"/>
                  <a:pt x="364" y="154292"/>
                  <a:pt x="0" y="0"/>
                </a:cubicBezTo>
                <a:close/>
              </a:path>
            </a:pathLst>
          </a:custGeom>
          <a:ln w="38100" cap="flat" cmpd="sng" algn="ctr">
            <a:solidFill>
              <a:srgbClr val="00B0F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sd="8528546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cuadernos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9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B0929B-752B-4814-B6DB-4223736C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Página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24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libro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alumno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C39790"/>
          </a:solidFill>
          <a:ln w="38100" cap="rnd">
            <a:solidFill>
              <a:srgbClr val="C397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6758A73-5C9B-6744-A3AD-333BA782E379}"/>
              </a:ext>
            </a:extLst>
          </p:cNvPr>
          <p:cNvSpPr txBox="1"/>
          <p:nvPr/>
        </p:nvSpPr>
        <p:spPr>
          <a:xfrm>
            <a:off x="630935" y="3890822"/>
            <a:ext cx="5030125" cy="23179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Schrijf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je </a:t>
            </a:r>
            <a:r>
              <a:rPr lang="en-US" sz="2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schrift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sz="2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b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van de </a:t>
            </a:r>
            <a:r>
              <a:rPr lang="en-US" sz="2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woorden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Tijdelijke aanduiding voor inhoud 4" descr="Afbeelding met tafel&#10;&#10;Automatisch gegenereerde beschrijving">
            <a:extLst>
              <a:ext uri="{FF2B5EF4-FFF2-40B4-BE49-F238E27FC236}">
                <a16:creationId xmlns:a16="http://schemas.microsoft.com/office/drawing/2014/main" id="{399463B0-4FFC-4F68-86A1-C8B289E16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403" y="867263"/>
            <a:ext cx="6181344" cy="547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5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3CE21-03AE-4CAF-937B-00D331AC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Las </a:t>
            </a:r>
            <a:r>
              <a:rPr lang="en-US" dirty="0" err="1">
                <a:solidFill>
                  <a:srgbClr val="00B050"/>
                </a:solidFill>
              </a:rPr>
              <a:t>respuestas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DD21549-3BC1-4BE8-AEDC-22E26DAE89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0330156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41990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  <a:endParaRPr lang="nl-NL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  <a:endParaRPr lang="nl-NL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37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14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holandesa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holandesas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63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ciudades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568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profesores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292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inglés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ingleses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813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idioma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idiomas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19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español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españoles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49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móvil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móviles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114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palabra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palabras 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289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68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9B989-B97C-4636-9F48-9F020EA4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deberes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D2330D-5F06-4195-BEA0-2304494D7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6261243" cy="4251960"/>
          </a:xfrm>
        </p:spPr>
        <p:txBody>
          <a:bodyPr/>
          <a:lstStyle/>
          <a:p>
            <a:pPr marL="0" indent="0">
              <a:buNone/>
            </a:pPr>
            <a:r>
              <a:rPr 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Aprender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Página 24: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Singular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Plural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Página 7 –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ejercicio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7 – ook vertalen </a:t>
            </a:r>
          </a:p>
        </p:txBody>
      </p:sp>
      <p:pic>
        <p:nvPicPr>
          <p:cNvPr id="4" name="Picture 2" descr="Sticker Spaanse vlag gemaakt van kleurrijke spatten • Pixers® - We leven om  te veranderen">
            <a:extLst>
              <a:ext uri="{FF2B5EF4-FFF2-40B4-BE49-F238E27FC236}">
                <a16:creationId xmlns:a16="http://schemas.microsoft.com/office/drawing/2014/main" id="{D46B90E9-5F24-4918-8730-7EAAB2B28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5" t="19005" r="6245" b="18503"/>
          <a:stretch/>
        </p:blipFill>
        <p:spPr bwMode="auto">
          <a:xfrm>
            <a:off x="9416551" y="365125"/>
            <a:ext cx="1937249" cy="119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66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01AA03-5FBB-4620-8826-C64E5B34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40080"/>
            <a:ext cx="6231842" cy="1292763"/>
          </a:xfrm>
        </p:spPr>
        <p:txBody>
          <a:bodyPr anchor="b">
            <a:normAutofit fontScale="90000"/>
          </a:bodyPr>
          <a:lstStyle/>
          <a:p>
            <a:r>
              <a:rPr lang="nl-NL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Revisar</a:t>
            </a:r>
            <a:r>
              <a:rPr lang="nl-NL" sz="5600" b="1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nl-NL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deberes</a:t>
            </a:r>
            <a:endParaRPr lang="nl-NL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C39790"/>
          </a:solidFill>
          <a:ln w="38100" cap="rnd">
            <a:solidFill>
              <a:srgbClr val="C397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aphic 6" descr="Bewerken">
            <a:extLst>
              <a:ext uri="{FF2B5EF4-FFF2-40B4-BE49-F238E27FC236}">
                <a16:creationId xmlns:a16="http://schemas.microsoft.com/office/drawing/2014/main" id="{606AAEAF-6C5A-4EF6-A886-ED40355BAC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31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756CD-F7BA-4AA5-985F-16DC1D378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94807" cy="1168400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Singular VS Plural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B7FD35A8-B73B-4C58-8CCD-296A3D46E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46754"/>
              </p:ext>
            </p:extLst>
          </p:nvPr>
        </p:nvGraphicFramePr>
        <p:xfrm>
          <a:off x="838200" y="1920874"/>
          <a:ext cx="10515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1397550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9354325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849432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440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español</a:t>
                      </a:r>
                      <a:endParaRPr lang="nl-NL" sz="2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muchos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españoles</a:t>
                      </a:r>
                      <a:endParaRPr lang="nl-NL" sz="24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46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americana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19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seis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7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87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gato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siete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1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perros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33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estudiante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diez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9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libro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muchos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07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…………</a:t>
                      </a:r>
                      <a:endParaRPr lang="nl-NL" sz="24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siete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bolígrafos</a:t>
                      </a:r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09616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C3900D56-E65F-4D74-A2F1-118691AFCB1F}"/>
              </a:ext>
            </a:extLst>
          </p:cNvPr>
          <p:cNvSpPr txBox="1"/>
          <p:nvPr/>
        </p:nvSpPr>
        <p:spPr>
          <a:xfrm>
            <a:off x="7787811" y="533827"/>
            <a:ext cx="3486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/>
              <a:t>7. </a:t>
            </a:r>
            <a:r>
              <a:rPr lang="nl-NL" sz="4800" dirty="0" err="1"/>
              <a:t>Completa</a:t>
            </a:r>
            <a:r>
              <a:rPr lang="nl-NL" sz="4800" dirty="0"/>
              <a:t> </a:t>
            </a:r>
            <a:r>
              <a:rPr lang="nl-NL" sz="4800" dirty="0" err="1"/>
              <a:t>este</a:t>
            </a:r>
            <a:r>
              <a:rPr lang="nl-NL" sz="4800" dirty="0"/>
              <a:t> </a:t>
            </a:r>
            <a:r>
              <a:rPr lang="nl-NL" sz="4800" dirty="0" err="1"/>
              <a:t>cuadro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8642839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7E8"/>
      </a:lt2>
      <a:accent1>
        <a:srgbClr val="C39790"/>
      </a:accent1>
      <a:accent2>
        <a:srgbClr val="B79D7A"/>
      </a:accent2>
      <a:accent3>
        <a:srgbClr val="A6A57E"/>
      </a:accent3>
      <a:accent4>
        <a:srgbClr val="95AB75"/>
      </a:accent4>
      <a:accent5>
        <a:srgbClr val="8BAD83"/>
      </a:accent5>
      <a:accent6>
        <a:srgbClr val="78AF85"/>
      </a:accent6>
      <a:hlink>
        <a:srgbClr val="5A8B94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4713</TotalTime>
  <Words>433</Words>
  <Application>Microsoft Office PowerPoint</Application>
  <PresentationFormat>Breedbeeld</PresentationFormat>
  <Paragraphs>148</Paragraphs>
  <Slides>12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The Hand Bold</vt:lpstr>
      <vt:lpstr>The Serif Hand Black</vt:lpstr>
      <vt:lpstr>SketchyVTI</vt:lpstr>
      <vt:lpstr>Huiswerk voor de talen</vt:lpstr>
      <vt:lpstr>Huiswerk maken </vt:lpstr>
      <vt:lpstr>Singular / plural : welke woorden zijn enkelvoud en welke woorden zijn meervoud?</vt:lpstr>
      <vt:lpstr>Singular / plural : welke woorden zijn enkelvoud en welke woorden zijn meervoud?</vt:lpstr>
      <vt:lpstr>Página 24 libro del alumno </vt:lpstr>
      <vt:lpstr>Las respuestas</vt:lpstr>
      <vt:lpstr>Los deberes</vt:lpstr>
      <vt:lpstr>Revisar los deberes</vt:lpstr>
      <vt:lpstr>Singular VS Plural</vt:lpstr>
      <vt:lpstr>Singular VS Plural   las respuestas</vt:lpstr>
      <vt:lpstr>Terugkoppelen</vt:lpstr>
      <vt:lpstr>Hoe kunt u uw kind helpen bij het leren van talen?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Huiswerk voor de talen</dc:title>
  <dc:creator>Polder, SR (Sam)</dc:creator>
  <cp:lastModifiedBy>Eijkhout, P.G.M. (Pieter)</cp:lastModifiedBy>
  <cp:revision>4</cp:revision>
  <dcterms:created xsi:type="dcterms:W3CDTF">2021-09-16T13:44:04Z</dcterms:created>
  <dcterms:modified xsi:type="dcterms:W3CDTF">2022-10-06T13:44:43Z</dcterms:modified>
</cp:coreProperties>
</file>