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2"/>
  </p:notesMasterIdLst>
  <p:sldIdLst>
    <p:sldId id="273" r:id="rId2"/>
    <p:sldId id="299" r:id="rId3"/>
    <p:sldId id="292" r:id="rId4"/>
    <p:sldId id="295" r:id="rId5"/>
    <p:sldId id="296" r:id="rId6"/>
    <p:sldId id="277" r:id="rId7"/>
    <p:sldId id="297" r:id="rId8"/>
    <p:sldId id="282" r:id="rId9"/>
    <p:sldId id="283" r:id="rId10"/>
    <p:sldId id="298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B4D3B-77E0-4523-8CBB-CCC99493BEA9}" v="116" dt="2024-09-02T16:34:36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 Hoyng" userId="110a4c9ac07c43ae" providerId="LiveId" clId="{129B4D3B-77E0-4523-8CBB-CCC99493BEA9}"/>
    <pc:docChg chg="undo custSel addSld delSld modSld sldOrd">
      <pc:chgData name="E Hoyng" userId="110a4c9ac07c43ae" providerId="LiveId" clId="{129B4D3B-77E0-4523-8CBB-CCC99493BEA9}" dt="2024-09-02T16:34:43.465" v="1560" actId="14100"/>
      <pc:docMkLst>
        <pc:docMk/>
      </pc:docMkLst>
      <pc:sldChg chg="modSp mod">
        <pc:chgData name="E Hoyng" userId="110a4c9ac07c43ae" providerId="LiveId" clId="{129B4D3B-77E0-4523-8CBB-CCC99493BEA9}" dt="2024-09-02T16:26:24.843" v="1558" actId="20577"/>
        <pc:sldMkLst>
          <pc:docMk/>
          <pc:sldMk cId="2480761725" sldId="273"/>
        </pc:sldMkLst>
        <pc:spChg chg="mod">
          <ac:chgData name="E Hoyng" userId="110a4c9ac07c43ae" providerId="LiveId" clId="{129B4D3B-77E0-4523-8CBB-CCC99493BEA9}" dt="2024-09-02T16:26:24.843" v="1558" actId="20577"/>
          <ac:spMkLst>
            <pc:docMk/>
            <pc:sldMk cId="2480761725" sldId="273"/>
            <ac:spMk id="3" creationId="{00000000-0000-0000-0000-000000000000}"/>
          </ac:spMkLst>
        </pc:spChg>
      </pc:sldChg>
      <pc:sldChg chg="del">
        <pc:chgData name="E Hoyng" userId="110a4c9ac07c43ae" providerId="LiveId" clId="{129B4D3B-77E0-4523-8CBB-CCC99493BEA9}" dt="2024-09-02T15:15:19.637" v="1142" actId="47"/>
        <pc:sldMkLst>
          <pc:docMk/>
          <pc:sldMk cId="2577256839" sldId="275"/>
        </pc:sldMkLst>
      </pc:sldChg>
      <pc:sldChg chg="modSp mod ord">
        <pc:chgData name="E Hoyng" userId="110a4c9ac07c43ae" providerId="LiveId" clId="{129B4D3B-77E0-4523-8CBB-CCC99493BEA9}" dt="2024-09-02T15:16:23.873" v="1164" actId="255"/>
        <pc:sldMkLst>
          <pc:docMk/>
          <pc:sldMk cId="663668322" sldId="277"/>
        </pc:sldMkLst>
        <pc:spChg chg="mod">
          <ac:chgData name="E Hoyng" userId="110a4c9ac07c43ae" providerId="LiveId" clId="{129B4D3B-77E0-4523-8CBB-CCC99493BEA9}" dt="2024-09-02T15:02:12.871" v="537" actId="20577"/>
          <ac:spMkLst>
            <pc:docMk/>
            <pc:sldMk cId="663668322" sldId="277"/>
            <ac:spMk id="2" creationId="{0129B989-B97C-4636-9F48-9F020EA47BBC}"/>
          </ac:spMkLst>
        </pc:spChg>
        <pc:spChg chg="mod">
          <ac:chgData name="E Hoyng" userId="110a4c9ac07c43ae" providerId="LiveId" clId="{129B4D3B-77E0-4523-8CBB-CCC99493BEA9}" dt="2024-09-02T15:16:23.873" v="1164" actId="255"/>
          <ac:spMkLst>
            <pc:docMk/>
            <pc:sldMk cId="663668322" sldId="277"/>
            <ac:spMk id="3" creationId="{E2D2330D-5F06-4195-BEA0-2304494D7406}"/>
          </ac:spMkLst>
        </pc:spChg>
      </pc:sldChg>
      <pc:sldChg chg="del">
        <pc:chgData name="E Hoyng" userId="110a4c9ac07c43ae" providerId="LiveId" clId="{129B4D3B-77E0-4523-8CBB-CCC99493BEA9}" dt="2024-09-02T15:14:54.998" v="1140" actId="47"/>
        <pc:sldMkLst>
          <pc:docMk/>
          <pc:sldMk cId="1182753826" sldId="278"/>
        </pc:sldMkLst>
      </pc:sldChg>
      <pc:sldChg chg="del">
        <pc:chgData name="E Hoyng" userId="110a4c9ac07c43ae" providerId="LiveId" clId="{129B4D3B-77E0-4523-8CBB-CCC99493BEA9}" dt="2024-09-02T15:14:48.784" v="1138" actId="47"/>
        <pc:sldMkLst>
          <pc:docMk/>
          <pc:sldMk cId="751319689" sldId="279"/>
        </pc:sldMkLst>
      </pc:sldChg>
      <pc:sldChg chg="modSp mod ord modAnim">
        <pc:chgData name="E Hoyng" userId="110a4c9ac07c43ae" providerId="LiveId" clId="{129B4D3B-77E0-4523-8CBB-CCC99493BEA9}" dt="2024-09-02T16:34:43.465" v="1560" actId="14100"/>
        <pc:sldMkLst>
          <pc:docMk/>
          <pc:sldMk cId="4217388801" sldId="282"/>
        </pc:sldMkLst>
        <pc:spChg chg="mod">
          <ac:chgData name="E Hoyng" userId="110a4c9ac07c43ae" providerId="LiveId" clId="{129B4D3B-77E0-4523-8CBB-CCC99493BEA9}" dt="2024-09-02T16:34:43.465" v="1560" actId="14100"/>
          <ac:spMkLst>
            <pc:docMk/>
            <pc:sldMk cId="4217388801" sldId="282"/>
            <ac:spMk id="3" creationId="{552323E7-5072-46F7-AA70-F1FF917A1D37}"/>
          </ac:spMkLst>
        </pc:spChg>
      </pc:sldChg>
      <pc:sldChg chg="modSp mod ord modAnim">
        <pc:chgData name="E Hoyng" userId="110a4c9ac07c43ae" providerId="LiveId" clId="{129B4D3B-77E0-4523-8CBB-CCC99493BEA9}" dt="2024-09-02T16:25:51.315" v="1557" actId="5793"/>
        <pc:sldMkLst>
          <pc:docMk/>
          <pc:sldMk cId="794218715" sldId="283"/>
        </pc:sldMkLst>
        <pc:spChg chg="mod">
          <ac:chgData name="E Hoyng" userId="110a4c9ac07c43ae" providerId="LiveId" clId="{129B4D3B-77E0-4523-8CBB-CCC99493BEA9}" dt="2024-09-02T16:15:59.666" v="1496" actId="122"/>
          <ac:spMkLst>
            <pc:docMk/>
            <pc:sldMk cId="794218715" sldId="283"/>
            <ac:spMk id="2" creationId="{7335CA7A-0086-491F-9B54-0FE8413DE7FA}"/>
          </ac:spMkLst>
        </pc:spChg>
        <pc:spChg chg="mod">
          <ac:chgData name="E Hoyng" userId="110a4c9ac07c43ae" providerId="LiveId" clId="{129B4D3B-77E0-4523-8CBB-CCC99493BEA9}" dt="2024-09-02T16:25:51.315" v="1557" actId="5793"/>
          <ac:spMkLst>
            <pc:docMk/>
            <pc:sldMk cId="794218715" sldId="283"/>
            <ac:spMk id="3" creationId="{B0365579-D85E-4722-BD08-6D4245980C00}"/>
          </ac:spMkLst>
        </pc:spChg>
      </pc:sldChg>
      <pc:sldChg chg="del">
        <pc:chgData name="E Hoyng" userId="110a4c9ac07c43ae" providerId="LiveId" clId="{129B4D3B-77E0-4523-8CBB-CCC99493BEA9}" dt="2024-09-02T15:14:50.889" v="1139" actId="47"/>
        <pc:sldMkLst>
          <pc:docMk/>
          <pc:sldMk cId="4055688116" sldId="290"/>
        </pc:sldMkLst>
      </pc:sldChg>
      <pc:sldChg chg="del">
        <pc:chgData name="E Hoyng" userId="110a4c9ac07c43ae" providerId="LiveId" clId="{129B4D3B-77E0-4523-8CBB-CCC99493BEA9}" dt="2024-09-02T15:14:40.253" v="1136" actId="47"/>
        <pc:sldMkLst>
          <pc:docMk/>
          <pc:sldMk cId="653147436" sldId="291"/>
        </pc:sldMkLst>
      </pc:sldChg>
      <pc:sldChg chg="addSp modSp mod">
        <pc:chgData name="E Hoyng" userId="110a4c9ac07c43ae" providerId="LiveId" clId="{129B4D3B-77E0-4523-8CBB-CCC99493BEA9}" dt="2024-09-02T16:24:36.823" v="1514" actId="14100"/>
        <pc:sldMkLst>
          <pc:docMk/>
          <pc:sldMk cId="3969702700" sldId="292"/>
        </pc:sldMkLst>
        <pc:spChg chg="mod">
          <ac:chgData name="E Hoyng" userId="110a4c9ac07c43ae" providerId="LiveId" clId="{129B4D3B-77E0-4523-8CBB-CCC99493BEA9}" dt="2024-09-02T15:55:13.439" v="1235" actId="20577"/>
          <ac:spMkLst>
            <pc:docMk/>
            <pc:sldMk cId="3969702700" sldId="292"/>
            <ac:spMk id="5123" creationId="{00000000-0000-0000-0000-000000000000}"/>
          </ac:spMkLst>
        </pc:spChg>
        <pc:picChg chg="add mod">
          <ac:chgData name="E Hoyng" userId="110a4c9ac07c43ae" providerId="LiveId" clId="{129B4D3B-77E0-4523-8CBB-CCC99493BEA9}" dt="2024-09-02T16:24:36.823" v="1514" actId="14100"/>
          <ac:picMkLst>
            <pc:docMk/>
            <pc:sldMk cId="3969702700" sldId="292"/>
            <ac:picMk id="3" creationId="{F2F1FC46-BC76-4F6B-EEF8-E3ABBC54E159}"/>
          </ac:picMkLst>
        </pc:picChg>
      </pc:sldChg>
      <pc:sldChg chg="del">
        <pc:chgData name="E Hoyng" userId="110a4c9ac07c43ae" providerId="LiveId" clId="{129B4D3B-77E0-4523-8CBB-CCC99493BEA9}" dt="2024-09-02T15:15:17.691" v="1141" actId="47"/>
        <pc:sldMkLst>
          <pc:docMk/>
          <pc:sldMk cId="2371990557" sldId="293"/>
        </pc:sldMkLst>
      </pc:sldChg>
      <pc:sldChg chg="del">
        <pc:chgData name="E Hoyng" userId="110a4c9ac07c43ae" providerId="LiveId" clId="{129B4D3B-77E0-4523-8CBB-CCC99493BEA9}" dt="2024-09-02T15:14:41.498" v="1137" actId="47"/>
        <pc:sldMkLst>
          <pc:docMk/>
          <pc:sldMk cId="1864283918" sldId="294"/>
        </pc:sldMkLst>
      </pc:sldChg>
      <pc:sldChg chg="modSp new mod">
        <pc:chgData name="E Hoyng" userId="110a4c9ac07c43ae" providerId="LiveId" clId="{129B4D3B-77E0-4523-8CBB-CCC99493BEA9}" dt="2024-09-02T16:03:54.304" v="1277" actId="115"/>
        <pc:sldMkLst>
          <pc:docMk/>
          <pc:sldMk cId="794342693" sldId="295"/>
        </pc:sldMkLst>
        <pc:spChg chg="mod">
          <ac:chgData name="E Hoyng" userId="110a4c9ac07c43ae" providerId="LiveId" clId="{129B4D3B-77E0-4523-8CBB-CCC99493BEA9}" dt="2024-09-02T14:50:22.579" v="64" actId="20577"/>
          <ac:spMkLst>
            <pc:docMk/>
            <pc:sldMk cId="794342693" sldId="295"/>
            <ac:spMk id="2" creationId="{31D8FEF8-4DC8-094E-0041-E5D75F654778}"/>
          </ac:spMkLst>
        </pc:spChg>
        <pc:spChg chg="mod">
          <ac:chgData name="E Hoyng" userId="110a4c9ac07c43ae" providerId="LiveId" clId="{129B4D3B-77E0-4523-8CBB-CCC99493BEA9}" dt="2024-09-02T16:03:54.304" v="1277" actId="115"/>
          <ac:spMkLst>
            <pc:docMk/>
            <pc:sldMk cId="794342693" sldId="295"/>
            <ac:spMk id="3" creationId="{C3FA4C2C-E215-64FC-B52A-F2BDA4702CA9}"/>
          </ac:spMkLst>
        </pc:spChg>
      </pc:sldChg>
      <pc:sldChg chg="new del">
        <pc:chgData name="E Hoyng" userId="110a4c9ac07c43ae" providerId="LiveId" clId="{129B4D3B-77E0-4523-8CBB-CCC99493BEA9}" dt="2024-09-02T14:49:59.773" v="34" actId="680"/>
        <pc:sldMkLst>
          <pc:docMk/>
          <pc:sldMk cId="2514345984" sldId="295"/>
        </pc:sldMkLst>
      </pc:sldChg>
      <pc:sldChg chg="addSp delSp modSp new mod">
        <pc:chgData name="E Hoyng" userId="110a4c9ac07c43ae" providerId="LiveId" clId="{129B4D3B-77E0-4523-8CBB-CCC99493BEA9}" dt="2024-09-02T15:56:00.841" v="1241" actId="20577"/>
        <pc:sldMkLst>
          <pc:docMk/>
          <pc:sldMk cId="4115073773" sldId="296"/>
        </pc:sldMkLst>
        <pc:spChg chg="mod">
          <ac:chgData name="E Hoyng" userId="110a4c9ac07c43ae" providerId="LiveId" clId="{129B4D3B-77E0-4523-8CBB-CCC99493BEA9}" dt="2024-09-02T15:01:28.770" v="518" actId="1076"/>
          <ac:spMkLst>
            <pc:docMk/>
            <pc:sldMk cId="4115073773" sldId="296"/>
            <ac:spMk id="2" creationId="{11970970-0284-998F-882B-A3E3E600C80B}"/>
          </ac:spMkLst>
        </pc:spChg>
        <pc:spChg chg="add del">
          <ac:chgData name="E Hoyng" userId="110a4c9ac07c43ae" providerId="LiveId" clId="{129B4D3B-77E0-4523-8CBB-CCC99493BEA9}" dt="2024-09-02T15:00:11.815" v="349" actId="931"/>
          <ac:spMkLst>
            <pc:docMk/>
            <pc:sldMk cId="4115073773" sldId="296"/>
            <ac:spMk id="3" creationId="{3938955A-F89F-37EC-DA5C-A0781B2E625C}"/>
          </ac:spMkLst>
        </pc:spChg>
        <pc:spChg chg="mod">
          <ac:chgData name="E Hoyng" userId="110a4c9ac07c43ae" providerId="LiveId" clId="{129B4D3B-77E0-4523-8CBB-CCC99493BEA9}" dt="2024-09-02T15:56:00.841" v="1241" actId="20577"/>
          <ac:spMkLst>
            <pc:docMk/>
            <pc:sldMk cId="4115073773" sldId="296"/>
            <ac:spMk id="4" creationId="{A7EC8DB1-F66F-01B7-3B13-ECC3A7609DF1}"/>
          </ac:spMkLst>
        </pc:spChg>
        <pc:picChg chg="add mod">
          <ac:chgData name="E Hoyng" userId="110a4c9ac07c43ae" providerId="LiveId" clId="{129B4D3B-77E0-4523-8CBB-CCC99493BEA9}" dt="2024-09-02T14:58:39.270" v="348" actId="931"/>
          <ac:picMkLst>
            <pc:docMk/>
            <pc:sldMk cId="4115073773" sldId="296"/>
            <ac:picMk id="6" creationId="{32736BAD-2D07-26A6-81C7-7AFE86CCE8E4}"/>
          </ac:picMkLst>
        </pc:picChg>
        <pc:picChg chg="add mod">
          <ac:chgData name="E Hoyng" userId="110a4c9ac07c43ae" providerId="LiveId" clId="{129B4D3B-77E0-4523-8CBB-CCC99493BEA9}" dt="2024-09-02T15:00:12.833" v="351" actId="962"/>
          <ac:picMkLst>
            <pc:docMk/>
            <pc:sldMk cId="4115073773" sldId="296"/>
            <ac:picMk id="8" creationId="{E5008A80-B83E-AF98-BACB-14D7716976CC}"/>
          </ac:picMkLst>
        </pc:picChg>
      </pc:sldChg>
      <pc:sldChg chg="modSp new mod">
        <pc:chgData name="E Hoyng" userId="110a4c9ac07c43ae" providerId="LiveId" clId="{129B4D3B-77E0-4523-8CBB-CCC99493BEA9}" dt="2024-09-02T15:56:45.105" v="1250" actId="20577"/>
        <pc:sldMkLst>
          <pc:docMk/>
          <pc:sldMk cId="534009912" sldId="297"/>
        </pc:sldMkLst>
        <pc:spChg chg="mod">
          <ac:chgData name="E Hoyng" userId="110a4c9ac07c43ae" providerId="LiveId" clId="{129B4D3B-77E0-4523-8CBB-CCC99493BEA9}" dt="2024-09-02T15:04:17.306" v="684" actId="122"/>
          <ac:spMkLst>
            <pc:docMk/>
            <pc:sldMk cId="534009912" sldId="297"/>
            <ac:spMk id="2" creationId="{BBAE465E-699F-5D27-AFF4-3450217F40A7}"/>
          </ac:spMkLst>
        </pc:spChg>
        <pc:spChg chg="mod">
          <ac:chgData name="E Hoyng" userId="110a4c9ac07c43ae" providerId="LiveId" clId="{129B4D3B-77E0-4523-8CBB-CCC99493BEA9}" dt="2024-09-02T15:56:45.105" v="1250" actId="20577"/>
          <ac:spMkLst>
            <pc:docMk/>
            <pc:sldMk cId="534009912" sldId="297"/>
            <ac:spMk id="3" creationId="{D4F1B7A8-A1B4-392F-BF46-5995FAEED343}"/>
          </ac:spMkLst>
        </pc:spChg>
      </pc:sldChg>
      <pc:sldChg chg="modSp new mod setBg">
        <pc:chgData name="E Hoyng" userId="110a4c9ac07c43ae" providerId="LiveId" clId="{129B4D3B-77E0-4523-8CBB-CCC99493BEA9}" dt="2024-09-02T16:07:29.709" v="1432"/>
        <pc:sldMkLst>
          <pc:docMk/>
          <pc:sldMk cId="4089527881" sldId="298"/>
        </pc:sldMkLst>
        <pc:spChg chg="mod">
          <ac:chgData name="E Hoyng" userId="110a4c9ac07c43ae" providerId="LiveId" clId="{129B4D3B-77E0-4523-8CBB-CCC99493BEA9}" dt="2024-09-02T15:18:12.396" v="1207" actId="255"/>
          <ac:spMkLst>
            <pc:docMk/>
            <pc:sldMk cId="4089527881" sldId="298"/>
            <ac:spMk id="2" creationId="{D2C17C55-60F9-F80F-9CA9-43C4CC4F1A6B}"/>
          </ac:spMkLst>
        </pc:spChg>
      </pc:sldChg>
      <pc:sldChg chg="addSp modSp new mod modAnim">
        <pc:chgData name="E Hoyng" userId="110a4c9ac07c43ae" providerId="LiveId" clId="{129B4D3B-77E0-4523-8CBB-CCC99493BEA9}" dt="2024-09-02T16:22:08.806" v="1508" actId="14100"/>
        <pc:sldMkLst>
          <pc:docMk/>
          <pc:sldMk cId="862110585" sldId="299"/>
        </pc:sldMkLst>
        <pc:spChg chg="mod">
          <ac:chgData name="E Hoyng" userId="110a4c9ac07c43ae" providerId="LiveId" clId="{129B4D3B-77E0-4523-8CBB-CCC99493BEA9}" dt="2024-09-02T16:11:44.347" v="1482" actId="20577"/>
          <ac:spMkLst>
            <pc:docMk/>
            <pc:sldMk cId="862110585" sldId="299"/>
            <ac:spMk id="2" creationId="{1DB3C46B-3758-1567-B2FE-8F0262536E6E}"/>
          </ac:spMkLst>
        </pc:spChg>
        <pc:spChg chg="mod">
          <ac:chgData name="E Hoyng" userId="110a4c9ac07c43ae" providerId="LiveId" clId="{129B4D3B-77E0-4523-8CBB-CCC99493BEA9}" dt="2024-09-02T16:10:51.121" v="1439" actId="20577"/>
          <ac:spMkLst>
            <pc:docMk/>
            <pc:sldMk cId="862110585" sldId="299"/>
            <ac:spMk id="3" creationId="{5738D70D-1D7C-8447-B7DF-367E61EFB3B8}"/>
          </ac:spMkLst>
        </pc:spChg>
        <pc:picChg chg="add mod">
          <ac:chgData name="E Hoyng" userId="110a4c9ac07c43ae" providerId="LiveId" clId="{129B4D3B-77E0-4523-8CBB-CCC99493BEA9}" dt="2024-09-02T16:22:08.806" v="1508" actId="14100"/>
          <ac:picMkLst>
            <pc:docMk/>
            <pc:sldMk cId="862110585" sldId="299"/>
            <ac:picMk id="5" creationId="{0EB23068-2531-3086-856A-955B8810FE3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1E34-3F74-41CF-A629-087A70E8DFCD}" type="datetimeFigureOut">
              <a:rPr lang="nl-NL" smtClean="0"/>
              <a:t>2-9-2024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723FF-14D7-4F66-A66C-AD7CEF6A14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51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723FF-14D7-4F66-A66C-AD7CEF6A14B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7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723FF-14D7-4F66-A66C-AD7CEF6A14B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46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4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17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25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6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8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0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0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5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Titel 1"/>
          <p:cNvSpPr>
            <a:spLocks noGrp="1"/>
          </p:cNvSpPr>
          <p:nvPr>
            <p:ph type="ctr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/>
              <a:t>Huiswerk voor de talen</a:t>
            </a: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39790"/>
          </a:solidFill>
          <a:ln w="38100" cap="rnd">
            <a:solidFill>
              <a:srgbClr val="C3979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Autofit/>
          </a:bodyPr>
          <a:lstStyle/>
          <a:p>
            <a:pPr algn="ctr">
              <a:defRPr/>
            </a:pPr>
            <a:r>
              <a:rPr lang="en-US" sz="4800" i="1" dirty="0"/>
              <a:t>Hoe </a:t>
            </a:r>
            <a:r>
              <a:rPr lang="en-US" sz="4800" i="1" dirty="0" err="1"/>
              <a:t>pak</a:t>
            </a:r>
            <a:r>
              <a:rPr lang="en-US" sz="4800" i="1" dirty="0"/>
              <a:t> je </a:t>
            </a:r>
            <a:r>
              <a:rPr lang="en-US" sz="4800" i="1" dirty="0" err="1"/>
              <a:t>dat</a:t>
            </a:r>
            <a:r>
              <a:rPr lang="en-US" sz="4800" i="1" dirty="0"/>
              <a:t> </a:t>
            </a:r>
            <a:r>
              <a:rPr lang="en-US" sz="4800" i="1" dirty="0" err="1"/>
              <a:t>aan</a:t>
            </a:r>
            <a:r>
              <a:rPr lang="en-US" sz="4800" i="1" dirty="0"/>
              <a:t>?</a:t>
            </a:r>
          </a:p>
          <a:p>
            <a:pPr algn="ctr">
              <a:defRPr/>
            </a:pPr>
            <a:r>
              <a:rPr lang="en-US" sz="4800" i="1" dirty="0"/>
              <a:t>Erlyn Hoyng</a:t>
            </a:r>
          </a:p>
          <a:p>
            <a:pPr algn="ctr">
              <a:defRPr/>
            </a:pPr>
            <a:r>
              <a:rPr lang="en-US" sz="4800" i="1" dirty="0" err="1"/>
              <a:t>Spaans</a:t>
            </a:r>
            <a:endParaRPr lang="en-US" sz="4800" i="1" dirty="0"/>
          </a:p>
        </p:txBody>
      </p:sp>
      <p:pic>
        <p:nvPicPr>
          <p:cNvPr id="2" name="Picture 1" descr="Geordend leeg lesbureau">
            <a:extLst>
              <a:ext uri="{FF2B5EF4-FFF2-40B4-BE49-F238E27FC236}">
                <a16:creationId xmlns:a16="http://schemas.microsoft.com/office/drawing/2014/main" id="{D1A6564A-8D1E-474B-9C33-16A5DBC658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761" r="24908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028" name="Picture 4" descr="logo-titusbrandsmalyceum-groot – Het Hooghuis">
            <a:extLst>
              <a:ext uri="{FF2B5EF4-FFF2-40B4-BE49-F238E27FC236}">
                <a16:creationId xmlns:a16="http://schemas.microsoft.com/office/drawing/2014/main" id="{74C54DA7-010C-472C-BD89-426056C8C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747" y="5157377"/>
            <a:ext cx="1071437" cy="137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Afbeelding met vogel, clipart, illustratie, ontwerp&#10;&#10;Automatisch gegenereerde beschrijving">
            <a:extLst>
              <a:ext uri="{FF2B5EF4-FFF2-40B4-BE49-F238E27FC236}">
                <a16:creationId xmlns:a16="http://schemas.microsoft.com/office/drawing/2014/main" id="{521DF0CE-E169-B747-A706-A734DFFC2D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088" y="5213113"/>
            <a:ext cx="1473219" cy="131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761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C17C55-60F9-F80F-9CA9-43C4CC4F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dirty="0"/>
              <a:t>¿</a:t>
            </a:r>
            <a:r>
              <a:rPr lang="nl-NL" sz="7200" dirty="0" err="1"/>
              <a:t>Preguntas</a:t>
            </a:r>
            <a:r>
              <a:rPr lang="nl-NL" sz="7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8952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3C46B-3758-1567-B2FE-8F026253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Wat moet mijn kind thuis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38D70D-1D7C-8447-B7DF-367E61EFB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400" dirty="0" err="1"/>
              <a:t>Deberes</a:t>
            </a:r>
            <a:r>
              <a:rPr lang="nl-NL" sz="4400" dirty="0"/>
              <a:t> (huiswerk)</a:t>
            </a:r>
          </a:p>
          <a:p>
            <a:r>
              <a:rPr lang="nl-NL" sz="4400" dirty="0" err="1"/>
              <a:t>So</a:t>
            </a:r>
            <a:r>
              <a:rPr lang="nl-NL" sz="4400" dirty="0"/>
              <a:t> (Schriftelijke overhoring) </a:t>
            </a:r>
          </a:p>
          <a:p>
            <a:r>
              <a:rPr lang="nl-NL" sz="4400" dirty="0"/>
              <a:t>Po (Praktische opdracht)</a:t>
            </a:r>
          </a:p>
          <a:p>
            <a:r>
              <a:rPr lang="nl-NL" sz="4400" dirty="0"/>
              <a:t>Eindtoets</a:t>
            </a:r>
          </a:p>
        </p:txBody>
      </p:sp>
      <p:pic>
        <p:nvPicPr>
          <p:cNvPr id="5" name="Afbeelding 4" descr="Afbeelding met tekenfilm, illustratie, kunst&#10;&#10;Automatisch gegenereerde beschrijving">
            <a:extLst>
              <a:ext uri="{FF2B5EF4-FFF2-40B4-BE49-F238E27FC236}">
                <a16:creationId xmlns:a16="http://schemas.microsoft.com/office/drawing/2014/main" id="{0EB23068-2531-3086-856A-955B8810F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73" y="2127759"/>
            <a:ext cx="4850792" cy="380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11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838200" y="280898"/>
            <a:ext cx="6900862" cy="1143000"/>
          </a:xfrm>
        </p:spPr>
        <p:txBody>
          <a:bodyPr/>
          <a:lstStyle/>
          <a:p>
            <a:pPr eaLnBrk="1" hangingPunct="1"/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Huiswerk maken </a:t>
            </a:r>
          </a:p>
        </p:txBody>
      </p:sp>
      <p:sp>
        <p:nvSpPr>
          <p:cNvPr id="5123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Waarom huiswerk?</a:t>
            </a:r>
          </a:p>
          <a:p>
            <a:r>
              <a:rPr lang="nl-NL" sz="32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Maak je een planning?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Wanneer doe je het huiswerk?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Waar doe je het huiswerk?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Laat je je controleren?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Waar is je telefoon?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 descr="Afbeelding met persoon, kleding, tafel, meubels&#10;&#10;Automatisch gegenereerde beschrijving">
            <a:extLst>
              <a:ext uri="{FF2B5EF4-FFF2-40B4-BE49-F238E27FC236}">
                <a16:creationId xmlns:a16="http://schemas.microsoft.com/office/drawing/2014/main" id="{F2F1FC46-BC76-4F6B-EEF8-E3ABBC54E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718" y="2381250"/>
            <a:ext cx="5404242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0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8FEF8-4DC8-094E-0041-E5D75F654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zit het boekje in elkaar?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FA4C2C-E215-64FC-B52A-F2BDA4702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13538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b="1" u="sng" dirty="0" err="1">
                <a:solidFill>
                  <a:srgbClr val="FF0000"/>
                </a:solidFill>
              </a:rPr>
              <a:t>Unidad</a:t>
            </a:r>
            <a:r>
              <a:rPr lang="nl-NL" sz="4400" b="1" u="sng" dirty="0">
                <a:solidFill>
                  <a:srgbClr val="FF0000"/>
                </a:solidFill>
              </a:rPr>
              <a:t> 0 en </a:t>
            </a:r>
            <a:r>
              <a:rPr lang="nl-NL" sz="4400" b="1" u="sng" dirty="0" err="1">
                <a:solidFill>
                  <a:srgbClr val="FF0000"/>
                </a:solidFill>
              </a:rPr>
              <a:t>Unidad</a:t>
            </a:r>
            <a:r>
              <a:rPr lang="nl-NL" sz="4400" b="1" u="sng" dirty="0">
                <a:solidFill>
                  <a:srgbClr val="FF0000"/>
                </a:solidFill>
              </a:rPr>
              <a:t> 1</a:t>
            </a:r>
          </a:p>
          <a:p>
            <a:r>
              <a:rPr lang="nl-NL" sz="4400" dirty="0" err="1"/>
              <a:t>Unidad</a:t>
            </a:r>
            <a:r>
              <a:rPr lang="nl-NL" sz="4400" dirty="0"/>
              <a:t> 0: oefeningen/</a:t>
            </a:r>
            <a:r>
              <a:rPr lang="nl-NL" sz="4400" dirty="0" err="1"/>
              <a:t>Léxico</a:t>
            </a:r>
            <a:r>
              <a:rPr lang="nl-NL" sz="4400" dirty="0"/>
              <a:t> (woordjes)</a:t>
            </a:r>
          </a:p>
          <a:p>
            <a:r>
              <a:rPr lang="nl-NL" sz="4400" dirty="0" err="1"/>
              <a:t>Unidad</a:t>
            </a:r>
            <a:r>
              <a:rPr lang="nl-NL" sz="4400" dirty="0"/>
              <a:t> 1: oefeningen/ </a:t>
            </a:r>
            <a:r>
              <a:rPr lang="nl-NL" sz="4400" dirty="0" err="1"/>
              <a:t>léxico</a:t>
            </a:r>
            <a:r>
              <a:rPr lang="nl-NL" sz="4400" dirty="0"/>
              <a:t> (woordjes)/</a:t>
            </a:r>
            <a:r>
              <a:rPr lang="nl-NL" sz="4400" dirty="0" err="1"/>
              <a:t>gramática</a:t>
            </a:r>
            <a:r>
              <a:rPr lang="nl-NL" sz="4400" dirty="0"/>
              <a:t> y </a:t>
            </a:r>
            <a:r>
              <a:rPr lang="nl-NL" sz="4400" dirty="0" err="1"/>
              <a:t>comunicación</a:t>
            </a:r>
            <a:r>
              <a:rPr lang="nl-NL" sz="4400" dirty="0"/>
              <a:t>/vertaling/nog meer oefeningen/ME</a:t>
            </a:r>
          </a:p>
          <a:p>
            <a:r>
              <a:rPr lang="nl-NL" sz="4400" dirty="0"/>
              <a:t>Leerdoelen</a:t>
            </a:r>
          </a:p>
        </p:txBody>
      </p:sp>
    </p:spTree>
    <p:extLst>
      <p:ext uri="{BB962C8B-B14F-4D97-AF65-F5344CB8AC3E}">
        <p14:creationId xmlns:p14="http://schemas.microsoft.com/office/powerpoint/2010/main" val="79434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70970-0284-998F-882B-A3E3E600C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52" y="161925"/>
            <a:ext cx="3931920" cy="3429000"/>
          </a:xfrm>
        </p:spPr>
        <p:txBody>
          <a:bodyPr/>
          <a:lstStyle/>
          <a:p>
            <a:r>
              <a:rPr lang="nl-NL" dirty="0"/>
              <a:t>Wat kan mijn kind na 8 weken Spaans?</a:t>
            </a:r>
          </a:p>
        </p:txBody>
      </p:sp>
      <p:pic>
        <p:nvPicPr>
          <p:cNvPr id="8" name="Tijdelijke aanduiding voor afbeelding 7" descr="Afbeelding met tekenfilm, schermopname&#10;&#10;Automatisch gegenereerde beschrijving">
            <a:extLst>
              <a:ext uri="{FF2B5EF4-FFF2-40B4-BE49-F238E27FC236}">
                <a16:creationId xmlns:a16="http://schemas.microsoft.com/office/drawing/2014/main" id="{E5008A80-B83E-AF98-BACB-14D7716976C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" b="1311"/>
          <a:stretch>
            <a:fillRect/>
          </a:stretch>
        </p:blipFill>
        <p:spPr/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EC8DB1-F66F-01B7-3B13-ECC3A7609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4000" dirty="0"/>
              <a:t>Iets over zichzelf en iemand anders vertellen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4000" dirty="0"/>
              <a:t>Korte tekstjes lezen en vragen beantwoorden</a:t>
            </a:r>
          </a:p>
        </p:txBody>
      </p:sp>
    </p:spTree>
    <p:extLst>
      <p:ext uri="{BB962C8B-B14F-4D97-AF65-F5344CB8AC3E}">
        <p14:creationId xmlns:p14="http://schemas.microsoft.com/office/powerpoint/2010/main" val="411507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9B989-B97C-4636-9F48-9F020EA47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deberes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(het huiswerk)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D2330D-5F06-4195-BEA0-2304494D7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466" y="2716784"/>
            <a:ext cx="9508067" cy="1618149"/>
          </a:xfrm>
        </p:spPr>
        <p:txBody>
          <a:bodyPr>
            <a:no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Leren woordjes (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Sp-Ned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Ned-Sp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Maken van wat oefeningen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HUISWERK STAAT IN DE AGENDA!</a:t>
            </a:r>
          </a:p>
        </p:txBody>
      </p:sp>
      <p:pic>
        <p:nvPicPr>
          <p:cNvPr id="4" name="Picture 2" descr="Sticker Spaanse vlag gemaakt van kleurrijke spatten • Pixers® - We leven om  te veranderen">
            <a:extLst>
              <a:ext uri="{FF2B5EF4-FFF2-40B4-BE49-F238E27FC236}">
                <a16:creationId xmlns:a16="http://schemas.microsoft.com/office/drawing/2014/main" id="{D46B90E9-5F24-4918-8730-7EAAB2B289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5" t="19005" r="6245" b="18503"/>
          <a:stretch/>
        </p:blipFill>
        <p:spPr bwMode="auto">
          <a:xfrm>
            <a:off x="9416551" y="365125"/>
            <a:ext cx="1937249" cy="119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66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E465E-699F-5D27-AFF4-3450217F4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F1B7A8-A1B4-392F-BF46-5995FAEE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800" dirty="0">
                <a:solidFill>
                  <a:srgbClr val="FF0000"/>
                </a:solidFill>
              </a:rPr>
              <a:t>Al het maakwerk maken, hoe pak je dat aan? (regel kunnen uitleggen)</a:t>
            </a:r>
          </a:p>
          <a:p>
            <a:r>
              <a:rPr lang="nl-NL" sz="4800" dirty="0">
                <a:solidFill>
                  <a:srgbClr val="FF0000"/>
                </a:solidFill>
              </a:rPr>
              <a:t>Leren van de woordjes, hoe pak je dat aan? (</a:t>
            </a:r>
            <a:r>
              <a:rPr lang="nl-NL" sz="4800" dirty="0" err="1">
                <a:solidFill>
                  <a:srgbClr val="FF0000"/>
                </a:solidFill>
              </a:rPr>
              <a:t>quizlet</a:t>
            </a:r>
            <a:r>
              <a:rPr lang="nl-NL" sz="4800" dirty="0">
                <a:solidFill>
                  <a:srgbClr val="FF0000"/>
                </a:solidFill>
              </a:rPr>
              <a:t>, flashcards)</a:t>
            </a:r>
          </a:p>
          <a:p>
            <a:pPr marL="0" indent="0">
              <a:buNone/>
            </a:pPr>
            <a:endParaRPr lang="nl-NL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009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77625-48E5-4CBA-A826-A5AE9DFB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Terugkoppelen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2323E7-5072-46F7-AA70-F1FF917A1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8957733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heb je het huiswerk aangepakt?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lang heb je er aan gezeten?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Waar ben je tegenaan gelopen?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bronnen heb je gebruikt ?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Heb je om hulp gevraagd? 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Heb je samengewerkt? Zo ja, hielp dat?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zou je nog na moeten vragen in de volgende les?</a:t>
            </a:r>
          </a:p>
        </p:txBody>
      </p:sp>
    </p:spTree>
    <p:extLst>
      <p:ext uri="{BB962C8B-B14F-4D97-AF65-F5344CB8AC3E}">
        <p14:creationId xmlns:p14="http://schemas.microsoft.com/office/powerpoint/2010/main" val="421738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35CA7A-0086-491F-9B54-0FE8413D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6581"/>
            <a:ext cx="12192000" cy="1335639"/>
          </a:xfrm>
        </p:spPr>
        <p:txBody>
          <a:bodyPr>
            <a:noAutofit/>
          </a:bodyPr>
          <a:lstStyle/>
          <a:p>
            <a:pPr algn="ctr"/>
            <a:r>
              <a:rPr lang="nl-NL" sz="4200" dirty="0">
                <a:latin typeface="Arial" panose="020B0604020202020204" pitchFamily="34" charset="0"/>
                <a:cs typeface="Arial" panose="020B0604020202020204" pitchFamily="34" charset="0"/>
              </a:rPr>
              <a:t>Samenvattend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365579-D85E-4722-BD08-6D4245980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93555"/>
            <a:ext cx="10515600" cy="5071312"/>
          </a:xfrm>
        </p:spPr>
        <p:txBody>
          <a:bodyPr>
            <a:normAutofit fontScale="77500" lnSpcReduction="2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Zorg voor een fijne plek, telefoonvrij!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Eerst leren, dan maken.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Laat uw kind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 u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uitleggen wat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hij/zij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heeft geleerd. Bijv. een grammaticaregel.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Laat uw kind schema's/kaartjes maken. Het maken ervan zorgt al voor verwerking. (SCHRIJVEN)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Overhoor uw kind bij het woordjes leren en laat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hem/haar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zelf de woorden opschrijven. 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	* bijv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nl-NL" sz="28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blauw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voor mannelijke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z.n.w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800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rood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voor vrouwelijke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z.n.w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	* helpen met het vinden van ezelsbruggetjes.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	* combineren van plaatjes met woorden.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*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quizlet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en/of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flascards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2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413324"/>
      </a:dk2>
      <a:lt2>
        <a:srgbClr val="E2E7E8"/>
      </a:lt2>
      <a:accent1>
        <a:srgbClr val="C39790"/>
      </a:accent1>
      <a:accent2>
        <a:srgbClr val="B79D7A"/>
      </a:accent2>
      <a:accent3>
        <a:srgbClr val="A6A57E"/>
      </a:accent3>
      <a:accent4>
        <a:srgbClr val="95AB75"/>
      </a:accent4>
      <a:accent5>
        <a:srgbClr val="8BAD83"/>
      </a:accent5>
      <a:accent6>
        <a:srgbClr val="78AF85"/>
      </a:accent6>
      <a:hlink>
        <a:srgbClr val="5A8B94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4878</TotalTime>
  <Words>366</Words>
  <Application>Microsoft Office PowerPoint</Application>
  <PresentationFormat>Breedbeeld</PresentationFormat>
  <Paragraphs>57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The Hand Bold</vt:lpstr>
      <vt:lpstr>The Serif Hand Black</vt:lpstr>
      <vt:lpstr>SketchyVTI</vt:lpstr>
      <vt:lpstr>Huiswerk voor de talen</vt:lpstr>
      <vt:lpstr>Wat moet mijn kind thuis doen?</vt:lpstr>
      <vt:lpstr>Huiswerk maken </vt:lpstr>
      <vt:lpstr>Hoe zit het boekje in elkaar?</vt:lpstr>
      <vt:lpstr>Wat kan mijn kind na 8 weken Spaans?</vt:lpstr>
      <vt:lpstr>Los deberes (het huiswerk)</vt:lpstr>
      <vt:lpstr>AAN de slag</vt:lpstr>
      <vt:lpstr>Terugkoppelen</vt:lpstr>
      <vt:lpstr>Samenvattend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Huiswerk voor de talen</dc:title>
  <dc:creator>Polder, SR (Sam)</dc:creator>
  <cp:lastModifiedBy>Hoyng, E. (Erlyn)</cp:lastModifiedBy>
  <cp:revision>4</cp:revision>
  <dcterms:created xsi:type="dcterms:W3CDTF">2021-09-16T13:44:04Z</dcterms:created>
  <dcterms:modified xsi:type="dcterms:W3CDTF">2024-09-02T16:34:45Z</dcterms:modified>
</cp:coreProperties>
</file>